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53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CB9"/>
    <a:srgbClr val="FFFF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83" d="100"/>
          <a:sy n="83" d="100"/>
        </p:scale>
        <p:origin x="614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FC915-90B1-498C-9CA0-49EE98291BDA}" type="datetimeFigureOut">
              <a:rPr lang="en-GB" smtClean="0"/>
              <a:t>29/05/2019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BBFD4-53A9-4C99-91D2-F943F2A013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0396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FC915-90B1-498C-9CA0-49EE98291BDA}" type="datetimeFigureOut">
              <a:rPr lang="en-GB" smtClean="0"/>
              <a:t>29/05/2019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BBFD4-53A9-4C99-91D2-F943F2A013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7309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FC915-90B1-498C-9CA0-49EE98291BDA}" type="datetimeFigureOut">
              <a:rPr lang="en-GB" smtClean="0"/>
              <a:t>29/05/2019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BBFD4-53A9-4C99-91D2-F943F2A013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44866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FC915-90B1-498C-9CA0-49EE98291BDA}" type="datetimeFigureOut">
              <a:rPr lang="en-GB" smtClean="0"/>
              <a:t>29/05/2019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BBFD4-53A9-4C99-91D2-F943F2A013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01559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FC915-90B1-498C-9CA0-49EE98291BDA}" type="datetimeFigureOut">
              <a:rPr lang="en-GB" smtClean="0"/>
              <a:t>29/05/2019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BBFD4-53A9-4C99-91D2-F943F2A013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2089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FC915-90B1-498C-9CA0-49EE98291BDA}" type="datetimeFigureOut">
              <a:rPr lang="en-GB" smtClean="0"/>
              <a:t>29/05/2019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BBFD4-53A9-4C99-91D2-F943F2A013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5694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FC915-90B1-498C-9CA0-49EE98291BDA}" type="datetimeFigureOut">
              <a:rPr lang="en-GB" smtClean="0"/>
              <a:t>29/05/2019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BBFD4-53A9-4C99-91D2-F943F2A013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33052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FC915-90B1-498C-9CA0-49EE98291BDA}" type="datetimeFigureOut">
              <a:rPr lang="en-GB" smtClean="0"/>
              <a:t>29/05/2019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BBFD4-53A9-4C99-91D2-F943F2A013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7974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FC915-90B1-498C-9CA0-49EE98291BDA}" type="datetimeFigureOut">
              <a:rPr lang="en-GB" smtClean="0"/>
              <a:t>29/05/2019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BBFD4-53A9-4C99-91D2-F943F2A013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00855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FC915-90B1-498C-9CA0-49EE98291BDA}" type="datetimeFigureOut">
              <a:rPr lang="en-GB" smtClean="0"/>
              <a:t>29/05/2019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BBFD4-53A9-4C99-91D2-F943F2A013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7718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FC915-90B1-498C-9CA0-49EE98291BDA}" type="datetimeFigureOut">
              <a:rPr lang="en-GB" smtClean="0"/>
              <a:t>29/05/2019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BBFD4-53A9-4C99-91D2-F943F2A013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7765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BFC915-90B1-498C-9CA0-49EE98291BDA}" type="datetimeFigureOut">
              <a:rPr lang="en-GB" smtClean="0"/>
              <a:t>29/05/2019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7BBFD4-53A9-4C99-91D2-F943F2A013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59719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microsoft.com/office/2007/relationships/hdphoto" Target="../media/hdphoto2.wdp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95726FC-8264-4352-A586-0598E5A31F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brightnessContrast bright="20000" contrast="-2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F3A7EB9A-1FA3-40F1-8875-5788022C930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rot="4864853">
            <a:off x="1834701" y="487661"/>
            <a:ext cx="4402124" cy="6749062"/>
          </a:xfrm>
          <a:prstGeom prst="rect">
            <a:avLst/>
          </a:prstGeom>
          <a:scene3d>
            <a:camera prst="perspectiveRelaxedModerately"/>
            <a:lightRig rig="threePt" dir="t"/>
          </a:scene3d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13D92A2-7683-48E1-A209-4FC20E5F2C3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963873" y="2928637"/>
            <a:ext cx="4143780" cy="1615371"/>
          </a:xfrm>
          <a:prstGeom prst="rect">
            <a:avLst/>
          </a:prstGeom>
          <a:scene3d>
            <a:camera prst="perspectiveHeroicExtremeRightFacing"/>
            <a:lightRig rig="threePt" dir="t"/>
          </a:scene3d>
        </p:spPr>
      </p:pic>
      <p:sp>
        <p:nvSpPr>
          <p:cNvPr id="8" name="Scroll: Horizontal 7">
            <a:extLst>
              <a:ext uri="{FF2B5EF4-FFF2-40B4-BE49-F238E27FC236}">
                <a16:creationId xmlns:a16="http://schemas.microsoft.com/office/drawing/2014/main" id="{56DDB737-F0F2-4FB8-9BEA-4DF20E10880F}"/>
              </a:ext>
            </a:extLst>
          </p:cNvPr>
          <p:cNvSpPr/>
          <p:nvPr/>
        </p:nvSpPr>
        <p:spPr>
          <a:xfrm>
            <a:off x="7342910" y="65314"/>
            <a:ext cx="3919140" cy="1884784"/>
          </a:xfrm>
          <a:prstGeom prst="horizontalScroll">
            <a:avLst/>
          </a:prstGeom>
          <a:solidFill>
            <a:srgbClr val="FFFCB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b="1" dirty="0">
                <a:ln>
                  <a:solidFill>
                    <a:sysClr val="windowText" lastClr="000000"/>
                  </a:solidFill>
                </a:ln>
                <a:solidFill>
                  <a:schemeClr val="accent1"/>
                </a:solidFill>
                <a:latin typeface="Calligraph421 BT" panose="03060702050402020204" pitchFamily="66" charset="0"/>
              </a:rPr>
              <a:t>SHARE </a:t>
            </a:r>
          </a:p>
          <a:p>
            <a:pPr algn="ctr"/>
            <a:r>
              <a:rPr lang="en-GB" sz="4000" b="1" dirty="0">
                <a:ln>
                  <a:solidFill>
                    <a:sysClr val="windowText" lastClr="000000"/>
                  </a:solidFill>
                </a:ln>
                <a:solidFill>
                  <a:schemeClr val="accent1"/>
                </a:solidFill>
                <a:latin typeface="Calligraph421 BT" panose="03060702050402020204" pitchFamily="66" charset="0"/>
              </a:rPr>
              <a:t>EXAMPLES!</a:t>
            </a:r>
            <a:endParaRPr lang="en-GB" sz="4000" b="1" dirty="0">
              <a:ln>
                <a:solidFill>
                  <a:sysClr val="windowText" lastClr="000000"/>
                </a:solidFill>
              </a:ln>
              <a:latin typeface="Calligraph421 BT" panose="030607020504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9361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475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1" presetClass="exit" presetSubtype="0" fill="hold" grpId="1" nodeType="clickEffect">
                                  <p:stCondLst>
                                    <p:cond delay="5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8" presetClass="emph" presetSubtype="0" fill="hold" grpId="2" nodeType="clickEffect">
                                  <p:stCondLst>
                                    <p:cond delay="11750"/>
                                  </p:stCondLst>
                                  <p:childTnLst>
                                    <p:animRot by="21600000">
                                      <p:cBhvr>
                                        <p:cTn id="2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8" grpId="2" animBg="1"/>
    </p:bld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3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Calligraph421 BT</vt:lpstr>
      <vt:lpstr>1_Office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 de Marvell</dc:creator>
  <cp:lastModifiedBy>Will de Marvell</cp:lastModifiedBy>
  <cp:revision>3</cp:revision>
  <dcterms:created xsi:type="dcterms:W3CDTF">2019-05-04T12:49:08Z</dcterms:created>
  <dcterms:modified xsi:type="dcterms:W3CDTF">2019-05-29T15:45:06Z</dcterms:modified>
</cp:coreProperties>
</file>