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74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2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100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1FC40-A34A-47E7-AAB6-001BF9C57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1F5F7E-1211-46AB-AC3C-5B32CB13B5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2DAFD-55A8-41FA-B9FD-EFAB7A807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654CD-607B-4692-80CC-3A359C350792}" type="datetimeFigureOut">
              <a:rPr lang="en-GB" smtClean="0"/>
              <a:t>03/10/2018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088E2A-EA70-49F1-B23F-7D648B8CC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8CE35B-2BB4-4EC2-BB10-DD879D65A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9842-C25A-4660-9F65-9EAEB7F0C3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048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57464-FE3F-4070-8568-63FBC142E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A55767-D37D-43BB-9D79-13E8C6A633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D28BF-09A6-49B7-9AD8-178F23A61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654CD-607B-4692-80CC-3A359C350792}" type="datetimeFigureOut">
              <a:rPr lang="en-GB" smtClean="0"/>
              <a:t>03/10/2018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C130B-D73B-41ED-808A-6D5ED8698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77FBCC-CBEE-498D-8384-CEE35C79A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9842-C25A-4660-9F65-9EAEB7F0C3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4570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D649F7-A895-4851-8974-83EDC45933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E261ED-17BF-4B67-982C-26345E5787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0437B-7490-4450-A773-30AF631C9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654CD-607B-4692-80CC-3A359C350792}" type="datetimeFigureOut">
              <a:rPr lang="en-GB" smtClean="0"/>
              <a:t>03/10/2018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9CED78-1EDD-4587-97D8-516A20A5F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715AF3-D0B8-4A41-B3D8-CB5838721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9842-C25A-4660-9F65-9EAEB7F0C3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8012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2A74C-CF1E-4BF5-BF82-53439BF11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BD336-C9AC-466D-9462-62A6186249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45DB2C-9619-4C67-ACCD-43109C5DE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654CD-607B-4692-80CC-3A359C350792}" type="datetimeFigureOut">
              <a:rPr lang="en-GB" smtClean="0"/>
              <a:t>03/10/2018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DE8DD-4490-47DE-B42B-6FDA33B39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DB175A-164B-4981-A06A-14B222869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9842-C25A-4660-9F65-9EAEB7F0C3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6121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FAAC0-DF47-40B4-9255-9EDEF54E8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33F424-EB15-4128-A9D7-E092F13D24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5A67D-386E-47B8-BCFE-098B26440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654CD-607B-4692-80CC-3A359C350792}" type="datetimeFigureOut">
              <a:rPr lang="en-GB" smtClean="0"/>
              <a:t>03/10/2018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B97FFF-37A8-4918-A2E4-9815F6A13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A708EB-ABE5-4E5E-AABE-4637AFC2E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9842-C25A-4660-9F65-9EAEB7F0C3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908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96911-7759-49FC-992D-2AE379DD1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CB3BA-F235-460E-AD3C-19A4D950D7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EF9749-1291-4A77-BD60-D5355F3B46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E54E69-86B7-46E8-89FB-25206AF75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654CD-607B-4692-80CC-3A359C350792}" type="datetimeFigureOut">
              <a:rPr lang="en-GB" smtClean="0"/>
              <a:t>03/10/2018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615A88-AA1C-450C-B044-83366586E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D16C8C-8703-43D6-9DC3-92C41449A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9842-C25A-4660-9F65-9EAEB7F0C3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919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D5F50-F120-4A5F-B356-FE7BDD523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E76455-1A89-44E0-A45D-8AC1152798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8CFD31-D5E3-4688-9E08-A2A4E5D2A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F3D76A-FF7F-4100-8919-C1B29F939F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0F8BEC-5828-4BDA-96F6-FB03D912D6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5C2EE9-623B-4896-9CF7-1973BCCED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654CD-607B-4692-80CC-3A359C350792}" type="datetimeFigureOut">
              <a:rPr lang="en-GB" smtClean="0"/>
              <a:t>03/10/2018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C814C6-0B81-4329-A473-0B87DB771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8258A7-680D-4C17-B86A-E1E85E157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9842-C25A-4660-9F65-9EAEB7F0C3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910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9A8F7-F575-4A84-8DEB-2003B25F9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33C38D-E736-40DA-8B1B-A9F235092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654CD-607B-4692-80CC-3A359C350792}" type="datetimeFigureOut">
              <a:rPr lang="en-GB" smtClean="0"/>
              <a:t>03/10/2018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F8DA06-35BA-44AD-80BD-E5322CCB5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E90268-456D-4CA8-B5EF-4E05F68EB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9842-C25A-4660-9F65-9EAEB7F0C3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5877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9C92AE-BCCD-4989-A119-E11140E8A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654CD-607B-4692-80CC-3A359C350792}" type="datetimeFigureOut">
              <a:rPr lang="en-GB" smtClean="0"/>
              <a:t>03/10/2018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EEA440-5634-4952-BA6E-278FB0463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B02315-8DF7-44B0-BB6B-0B2B4A703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9842-C25A-4660-9F65-9EAEB7F0C3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9480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AC095-5E8F-49C1-8D71-6B3B59F3C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A9F272-F080-4041-BAC9-96070A294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AF43BB-F489-4442-8B2B-93B45EE4BA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F8F133-93DA-46FF-AC0A-ABB009497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654CD-607B-4692-80CC-3A359C350792}" type="datetimeFigureOut">
              <a:rPr lang="en-GB" smtClean="0"/>
              <a:t>03/10/2018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F05003-129A-492C-A17D-F99EB8019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0DBE67-E9AA-4C7E-ACAB-A23344310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9842-C25A-4660-9F65-9EAEB7F0C3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521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3A886-E690-4BB5-9907-373B65B1E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7A34C3-BB3C-47B7-9E55-0F94A3B5D9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48742-1721-46EB-8BCB-1B4D03E2AF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E71A69-CB93-4AA0-AB45-C11EC7B29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654CD-607B-4692-80CC-3A359C350792}" type="datetimeFigureOut">
              <a:rPr lang="en-GB" smtClean="0"/>
              <a:t>03/10/2018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E6A8B5-7721-4EE5-AB6C-4F0AF098F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A8C99D-7DEC-4E42-8C4E-75294511E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9842-C25A-4660-9F65-9EAEB7F0C3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5525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95586D-3085-4FAC-B13E-12415FD8F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77578F-D057-44ED-A3DB-C7167B5AA1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CC1BD1-8205-4833-8E55-55B4C25513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654CD-607B-4692-80CC-3A359C350792}" type="datetimeFigureOut">
              <a:rPr lang="en-GB" smtClean="0"/>
              <a:t>03/10/2018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E69192-6A9F-4902-BE0D-3781438080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68D41-6933-4E4C-8EAE-472DFC504D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A9842-C25A-4660-9F65-9EAEB7F0C3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2347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wav"/><Relationship Id="rId7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4.png"/><Relationship Id="rId5" Type="http://schemas.microsoft.com/office/2007/relationships/media" Target="../media/media3.mp4"/><Relationship Id="rId10" Type="http://schemas.openxmlformats.org/officeDocument/2006/relationships/image" Target="../media/image3.png"/><Relationship Id="rId4" Type="http://schemas.openxmlformats.org/officeDocument/2006/relationships/audio" Target="../media/media2.wav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7F24AB6-603A-4125-B4C7-05EEF1800778}"/>
              </a:ext>
            </a:extLst>
          </p:cNvPr>
          <p:cNvSpPr/>
          <p:nvPr/>
        </p:nvSpPr>
        <p:spPr>
          <a:xfrm>
            <a:off x="-68826" y="0"/>
            <a:ext cx="1226082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USE OF ENGLISH globe">
            <a:hlinkClick r:id="" action="ppaction://media"/>
            <a:extLst>
              <a:ext uri="{FF2B5EF4-FFF2-40B4-BE49-F238E27FC236}">
                <a16:creationId xmlns:a16="http://schemas.microsoft.com/office/drawing/2014/main" id="{FF0F616B-8FD9-4431-9A33-F3E3C29AE48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189"/>
                </p14:media>
              </p:ext>
            </p:extLst>
          </p:nvPr>
        </p:nvPicPr>
        <p:blipFill rotWithShape="1">
          <a:blip r:embed="rId8"/>
          <a:srcRect l="28125" t="6173" r="26181" b="12716"/>
          <a:stretch>
            <a:fillRect/>
          </a:stretch>
        </p:blipFill>
        <p:spPr>
          <a:xfrm>
            <a:off x="4098498" y="1359678"/>
            <a:ext cx="3995003" cy="3988932"/>
          </a:xfrm>
          <a:prstGeom prst="ellipse">
            <a:avLst/>
          </a:prstGeom>
          <a:ln>
            <a:noFill/>
          </a:ln>
          <a:effectLst>
            <a:glow rad="1905000">
              <a:schemeClr val="accent4">
                <a:satMod val="175000"/>
              </a:schemeClr>
            </a:glow>
            <a:softEdge rad="112500"/>
          </a:effectLst>
        </p:spPr>
      </p:pic>
      <p:pic>
        <p:nvPicPr>
          <p:cNvPr id="7" name="sheba2go">
            <a:hlinkClick r:id="" action="ppaction://media"/>
            <a:extLst>
              <a:ext uri="{FF2B5EF4-FFF2-40B4-BE49-F238E27FC236}">
                <a16:creationId xmlns:a16="http://schemas.microsoft.com/office/drawing/2014/main" id="{E9A58020-80E5-48A2-86A5-16A4208094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60540" y="5696462"/>
            <a:ext cx="406400" cy="406400"/>
          </a:xfrm>
          <a:prstGeom prst="rect">
            <a:avLst/>
          </a:prstGeom>
        </p:spPr>
      </p:pic>
      <p:sp>
        <p:nvSpPr>
          <p:cNvPr id="8" name="Scroll: Horizontal 7">
            <a:extLst>
              <a:ext uri="{FF2B5EF4-FFF2-40B4-BE49-F238E27FC236}">
                <a16:creationId xmlns:a16="http://schemas.microsoft.com/office/drawing/2014/main" id="{F3658F6C-1E10-405D-A322-66AF2C25E42B}"/>
              </a:ext>
            </a:extLst>
          </p:cNvPr>
          <p:cNvSpPr/>
          <p:nvPr/>
        </p:nvSpPr>
        <p:spPr>
          <a:xfrm>
            <a:off x="245807" y="755138"/>
            <a:ext cx="11631560" cy="5347723"/>
          </a:xfrm>
          <a:prstGeom prst="horizontalScroll">
            <a:avLst/>
          </a:prstGeom>
          <a:solidFill>
            <a:srgbClr val="B7AB9C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cademy Engraved LET" pitchFamily="2" charset="0"/>
                <a:ea typeface="+mn-ea"/>
                <a:cs typeface="+mn-cs"/>
              </a:rPr>
              <a:t>THE HISTORYSCOPE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2FBB25-DD8F-46B4-94D9-6AC451A1AD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11643" y="1219847"/>
            <a:ext cx="4911885" cy="4911885"/>
          </a:xfrm>
          <a:prstGeom prst="rect">
            <a:avLst/>
          </a:prstGeom>
        </p:spPr>
      </p:pic>
      <p:pic>
        <p:nvPicPr>
          <p:cNvPr id="10" name="KEVINS CLOCK">
            <a:hlinkClick r:id="" action="ppaction://media"/>
            <a:extLst>
              <a:ext uri="{FF2B5EF4-FFF2-40B4-BE49-F238E27FC236}">
                <a16:creationId xmlns:a16="http://schemas.microsoft.com/office/drawing/2014/main" id="{6930BBE9-7ADC-471C-8B53-84418004B554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1"/>
          <a:srcRect l="20000" t="14051" r="20645" b="16703"/>
          <a:stretch/>
        </p:blipFill>
        <p:spPr>
          <a:xfrm>
            <a:off x="4010973" y="1640894"/>
            <a:ext cx="4313223" cy="3857428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AAD37DC-2945-41CD-95C1-28D84CDC907F}"/>
              </a:ext>
            </a:extLst>
          </p:cNvPr>
          <p:cNvSpPr/>
          <p:nvPr/>
        </p:nvSpPr>
        <p:spPr>
          <a:xfrm>
            <a:off x="1238940" y="1986003"/>
            <a:ext cx="10127074" cy="2885994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774700">
                    <a:prstClr val="white"/>
                  </a:glow>
                </a:effectLst>
                <a:uLnTx/>
                <a:uFillTx/>
                <a:latin typeface="Academy Engraved LET" pitchFamily="2" charset="0"/>
                <a:ea typeface="+mn-ea"/>
                <a:cs typeface="+mn-cs"/>
              </a:rPr>
              <a:t>STEP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774700">
                    <a:prstClr val="white"/>
                  </a:glow>
                </a:effectLst>
                <a:uLnTx/>
                <a:uFillTx/>
                <a:latin typeface="Academy Engraved LET" pitchFamily="2" charset="0"/>
                <a:ea typeface="+mn-ea"/>
                <a:cs typeface="+mn-cs"/>
              </a:rPr>
              <a:t>BACK IN TIME WITH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774700">
                    <a:prstClr val="white"/>
                  </a:glow>
                </a:effectLst>
                <a:uLnTx/>
                <a:uFillTx/>
                <a:latin typeface="Academy Engraved LET" pitchFamily="2" charset="0"/>
                <a:ea typeface="+mn-ea"/>
                <a:cs typeface="+mn-cs"/>
              </a:rPr>
              <a:t>KEVIN SHAW</a:t>
            </a:r>
          </a:p>
        </p:txBody>
      </p:sp>
    </p:spTree>
    <p:extLst>
      <p:ext uri="{BB962C8B-B14F-4D97-AF65-F5344CB8AC3E}">
        <p14:creationId xmlns:p14="http://schemas.microsoft.com/office/powerpoint/2010/main" val="272266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8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95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100000" numSld="999" showWhenStopped="0">
                <p:cTn id="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video>
              <p:cMediaNode vol="0">
                <p:cTn id="7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8" grpId="0" animBg="1"/>
      <p:bldP spid="8" grpId="1" animBg="1"/>
      <p:bldP spid="11" grpId="0"/>
      <p:bldP spid="11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9</Words>
  <Application>Microsoft Office PowerPoint</Application>
  <PresentationFormat>Widescreen</PresentationFormat>
  <Paragraphs>4</Paragraphs>
  <Slides>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Academy Engraved LET</vt:lpstr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5</cp:revision>
  <dcterms:created xsi:type="dcterms:W3CDTF">2018-09-04T15:31:10Z</dcterms:created>
  <dcterms:modified xsi:type="dcterms:W3CDTF">2018-10-03T21:22:03Z</dcterms:modified>
</cp:coreProperties>
</file>