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5"/>
  </p:notesMasterIdLst>
  <p:sldIdLst>
    <p:sldId id="535" r:id="rId4"/>
    <p:sldId id="524" r:id="rId5"/>
    <p:sldId id="546" r:id="rId6"/>
    <p:sldId id="547" r:id="rId7"/>
    <p:sldId id="541" r:id="rId8"/>
    <p:sldId id="536" r:id="rId9"/>
    <p:sldId id="522" r:id="rId10"/>
    <p:sldId id="537" r:id="rId11"/>
    <p:sldId id="553" r:id="rId12"/>
    <p:sldId id="540" r:id="rId13"/>
    <p:sldId id="542" r:id="rId14"/>
    <p:sldId id="543" r:id="rId15"/>
    <p:sldId id="531" r:id="rId16"/>
    <p:sldId id="532" r:id="rId17"/>
    <p:sldId id="293" r:id="rId18"/>
    <p:sldId id="554" r:id="rId19"/>
    <p:sldId id="346" r:id="rId20"/>
    <p:sldId id="352" r:id="rId21"/>
    <p:sldId id="338" r:id="rId22"/>
    <p:sldId id="386" r:id="rId23"/>
    <p:sldId id="498" r:id="rId24"/>
    <p:sldId id="434" r:id="rId25"/>
    <p:sldId id="436" r:id="rId26"/>
    <p:sldId id="534" r:id="rId27"/>
    <p:sldId id="499" r:id="rId28"/>
    <p:sldId id="548" r:id="rId29"/>
    <p:sldId id="549" r:id="rId30"/>
    <p:sldId id="550" r:id="rId31"/>
    <p:sldId id="551" r:id="rId32"/>
    <p:sldId id="544" r:id="rId33"/>
    <p:sldId id="54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9A8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6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86" y="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C007D-D85E-4978-9395-DF47738022C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B780-63B2-4F97-9AEC-F577C287A8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259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895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01EC5-003D-4250-92BF-8C2A3A32CF6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11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080D5-6D72-41F4-BCAD-07B667F74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2FFD5-63B7-4FD7-9909-9A64053BC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6653-145D-4A8D-9654-82C4BEF6A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D0C95-38C4-4173-93BC-50E7607AB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3BA6-454B-49B8-8EA3-5CBB8DD25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37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A8BC-C524-4D63-8434-1C85018F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91C1E-C67A-4F1F-B332-D9F5283FF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383D7-52F4-4507-9DDB-0E5B9C989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A334-E39A-46F6-AAE2-3EDBE39C0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44C71-7FDD-4985-AB14-8C5AE736A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62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C85EE0-51D4-4FCF-9509-EBE636430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EE68A0-52B1-4BBF-A5FB-163FB4BB7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21303-2E09-4562-8A35-B604492C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30CE2-85A3-4FF3-A286-765CCAD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0B5DC-7252-4A23-9E06-35FCA6A54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252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8893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370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75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431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212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32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025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28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6F87-A0C3-4EC1-8310-628D4FDD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093A6-6D51-4EE0-BEDF-C33BC46B5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DB526-87A6-472E-8FA1-FDD3AA84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BC28F-08D3-4446-95E7-FAA3E021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9388-8E67-4C74-A1DC-CEC1BF7B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232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631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39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278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3993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3889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130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9063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630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98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33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5A9-375C-46EA-9973-48775DB0D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99996-E44E-4C16-BFAA-917F22766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F3396-B579-4B5C-AA71-5807CEF9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4524-F04C-4B79-B613-FF1C98EF3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402C1-496B-4462-A56C-68CF1212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31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269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9361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886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830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CF94-C165-4D86-9A96-ED49CE92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E28D8-E176-4F25-81CA-E6F4E9BB1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EE983-8FD7-4DAC-BAC7-7DEB2D3F2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E7DD5-C4F8-43A8-A7C5-EFEEC3D1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85570-FA9E-4039-AE10-5F3C3736C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783E6-F7CA-4CA9-8B7C-BFF2AAFD9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14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1B0A-FFE5-4C80-952C-535942E5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BA47B-516B-48D3-A8D4-DA5EB4CAC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16305-449C-49B2-BE57-DFC4CEB09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FAFF1-D6B9-48C2-9E5C-C3F93A8E5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D17DA2-43E4-443A-AEEE-6591075659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C44123-AC32-4F40-8673-298C81DE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CA9523-C216-449C-88A8-607FEB5C9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053BEE-C7F4-4A9E-ABE6-07FAAD6F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9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FDD53-96D5-455E-977D-1A9E9D14B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7C89C-E6B9-41F4-86D9-7014F893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DD1C7-BFDE-4BD4-AD4C-76D698C2C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DBB28-112E-4BE4-98A8-9992702AE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419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698DF-BBE0-4A76-A099-DB6272993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67E95C-B82C-4043-BB35-1E7CE22BC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E12B1-BD7E-4D2C-BE40-FA9B17A24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792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A1F80-E95C-4B0D-8629-93852B3C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3EFC9-AE2E-4C33-A254-A1D0E8E73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948B3-25DC-4039-95DA-E90BCDC49F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44557A-7973-4F91-93A3-35539E4B6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46B1F-98AF-4ADC-989B-94C7C3CA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47874-1552-46AE-80AE-CC35B079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97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C6D3D-49AC-4673-9AF0-73ED720CB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E4136E-5F66-4B00-AA0B-48C476558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E921C-C223-485D-8929-9A2439B55A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22CB7-8942-4C9B-8266-6F5723DD9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FAC32-0E25-49BD-A727-7F876CD2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BFE1A-940F-41DC-99DD-B42CD72F1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34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AD52DE-20AC-4E2D-A39F-D49C9545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CA303-DB02-46E0-B1D6-812FAD488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412D1-5CFB-4241-8F40-2ABA5855A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3A85F-FC4D-4A6A-A455-DCEA20EFC642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DBD10-679F-49CB-A1A2-91FEA0EAE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3B572-014E-40AE-87D8-8B9E5E407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108C9-0D17-48A9-81D8-C11294709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3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18/12/2018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11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18/12/2018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782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hyperlink" Target="https://commons.wikimedia.org/wiki/File:Devicetemplates_computer-02.pn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hdphoto" Target="../media/hdphoto2.wdp"/><Relationship Id="rId5" Type="http://schemas.microsoft.com/office/2007/relationships/media" Target="../media/media4.wav"/><Relationship Id="rId1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microsoft.com/office/2007/relationships/hdphoto" Target="../media/hdphoto1.wdp"/><Relationship Id="rId14" Type="http://schemas.openxmlformats.org/officeDocument/2006/relationships/hyperlink" Target="https://pngimg.com/download/2110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C544B-156C-4746-9997-5BFAC6521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466" y="1532290"/>
            <a:ext cx="11127937" cy="5656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DD650-EF58-4DC5-BC67-B654FBA1ACCA}"/>
              </a:ext>
            </a:extLst>
          </p:cNvPr>
          <p:cNvSpPr txBox="1"/>
          <p:nvPr/>
        </p:nvSpPr>
        <p:spPr>
          <a:xfrm>
            <a:off x="899596" y="3160341"/>
            <a:ext cx="16912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pic>
        <p:nvPicPr>
          <p:cNvPr id="4" name="Story Book">
            <a:hlinkClick r:id="" action="ppaction://media"/>
            <a:extLst>
              <a:ext uri="{FF2B5EF4-FFF2-40B4-BE49-F238E27FC236}">
                <a16:creationId xmlns:a16="http://schemas.microsoft.com/office/drawing/2014/main" id="{18759109-F016-4860-A574-1EA8A10B31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474" y="2881608"/>
            <a:ext cx="2315601" cy="183968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C7D3B-D804-48B6-BDDD-37777B66F105}"/>
              </a:ext>
            </a:extLst>
          </p:cNvPr>
          <p:cNvSpPr txBox="1"/>
          <p:nvPr/>
        </p:nvSpPr>
        <p:spPr>
          <a:xfrm>
            <a:off x="5266267" y="2644170"/>
            <a:ext cx="1659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8120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18711 -3.7037E-6 C 0.27096 -3.7037E-6 0.37487 0.0676 0.37487 0.12292 C 0.37487 0.16389 0.36172 -0.09884 0.36172 -0.0578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2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grpId="2" nodeType="click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/>
      <p:bldP spid="10" grpId="1"/>
      <p:bldP spid="10" grpId="2"/>
      <p:bldP spid="8" grpId="0"/>
      <p:bldP spid="8" grpId="1"/>
      <p:bldP spid="8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4DD667-7E31-45FA-BB2C-26FD2B461507}"/>
              </a:ext>
            </a:extLst>
          </p:cNvPr>
          <p:cNvSpPr/>
          <p:nvPr/>
        </p:nvSpPr>
        <p:spPr>
          <a:xfrm>
            <a:off x="3048000" y="232402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</a:rPr>
              <a:t>IN TIME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</a:rPr>
              <a:t>MEANS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</a:rPr>
              <a:t>NOT LATE</a:t>
            </a:r>
          </a:p>
        </p:txBody>
      </p:sp>
    </p:spTree>
    <p:extLst>
      <p:ext uri="{BB962C8B-B14F-4D97-AF65-F5344CB8AC3E}">
        <p14:creationId xmlns:p14="http://schemas.microsoft.com/office/powerpoint/2010/main" val="322827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48A17-5872-4981-B2B9-44E41C98FC8B}"/>
              </a:ext>
            </a:extLst>
          </p:cNvPr>
          <p:cNvSpPr/>
          <p:nvPr/>
        </p:nvSpPr>
        <p:spPr>
          <a:xfrm>
            <a:off x="1185634" y="4065313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6948847" y="4062000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13246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359311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3" y="1696080"/>
            <a:ext cx="9870279" cy="5017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266267" y="2635141"/>
            <a:ext cx="1819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13EC8-355E-4D32-9C79-A0BE81A21639}"/>
              </a:ext>
            </a:extLst>
          </p:cNvPr>
          <p:cNvSpPr/>
          <p:nvPr/>
        </p:nvSpPr>
        <p:spPr>
          <a:xfrm>
            <a:off x="8499107" y="1992429"/>
            <a:ext cx="1819175" cy="979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717ADA-CD4C-42E9-A088-2EFB951B32ED}"/>
              </a:ext>
            </a:extLst>
          </p:cNvPr>
          <p:cNvSpPr/>
          <p:nvPr/>
        </p:nvSpPr>
        <p:spPr>
          <a:xfrm>
            <a:off x="3368084" y="5412691"/>
            <a:ext cx="5455831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96EAC-F107-4ABD-A4FE-2F7A0A688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23" t="22387" r="17345" b="32020"/>
          <a:stretch/>
        </p:blipFill>
        <p:spPr>
          <a:xfrm>
            <a:off x="8693841" y="2150535"/>
            <a:ext cx="1849021" cy="82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40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4717ADA-CD4C-42E9-A088-2EFB951B32ED}"/>
              </a:ext>
            </a:extLst>
          </p:cNvPr>
          <p:cNvSpPr/>
          <p:nvPr/>
        </p:nvSpPr>
        <p:spPr>
          <a:xfrm>
            <a:off x="3368084" y="5412691"/>
            <a:ext cx="5455831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970DF1-A375-4141-A25C-AF8756196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453" b="25926"/>
          <a:stretch/>
        </p:blipFill>
        <p:spPr>
          <a:xfrm>
            <a:off x="855133" y="4177365"/>
            <a:ext cx="9870279" cy="12353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266267" y="2635141"/>
            <a:ext cx="1819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49032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 N pot">
            <a:hlinkClick r:id="" action="ppaction://media"/>
            <a:extLst>
              <a:ext uri="{FF2B5EF4-FFF2-40B4-BE49-F238E27FC236}">
                <a16:creationId xmlns:a16="http://schemas.microsoft.com/office/drawing/2014/main" id="{F95E504D-DD2E-493E-92D8-84F4B65ABE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54"/>
                </p14:media>
              </p:ext>
            </p:extLst>
          </p:nvPr>
        </p:nvPicPr>
        <p:blipFill rotWithShape="1">
          <a:blip r:embed="rId4"/>
          <a:srcRect l="21395" t="1800" r="5462" b="2550"/>
          <a:stretch/>
        </p:blipFill>
        <p:spPr>
          <a:xfrm>
            <a:off x="683252" y="2337758"/>
            <a:ext cx="4639586" cy="3213590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9376D56-4B42-4E85-A38C-0A6B9F50A7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7506" r="7609"/>
          <a:stretch/>
        </p:blipFill>
        <p:spPr>
          <a:xfrm>
            <a:off x="478769" y="2061714"/>
            <a:ext cx="5042137" cy="4485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210A9-AA01-44AF-83EB-0274F35E8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23598">
            <a:off x="8555616" y="869655"/>
            <a:ext cx="3149142" cy="2436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CC10BA-9172-451E-84D7-E842DD53B87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081" t="17088" r="10331" b="18923"/>
          <a:stretch/>
        </p:blipFill>
        <p:spPr>
          <a:xfrm>
            <a:off x="2391783" y="4304582"/>
            <a:ext cx="1222523" cy="10092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EDD42-FA4B-4A7D-A4DC-8F143A0A43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6028" y="3944553"/>
            <a:ext cx="2402032" cy="22496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855E29-9272-4BE6-810C-E2347FA80660}"/>
              </a:ext>
            </a:extLst>
          </p:cNvPr>
          <p:cNvSpPr txBox="1"/>
          <p:nvPr/>
        </p:nvSpPr>
        <p:spPr>
          <a:xfrm>
            <a:off x="4542813" y="118573"/>
            <a:ext cx="3106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</p:spTree>
    <p:extLst>
      <p:ext uri="{BB962C8B-B14F-4D97-AF65-F5344CB8AC3E}">
        <p14:creationId xmlns:p14="http://schemas.microsoft.com/office/powerpoint/2010/main" val="44967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T2CUP">
            <a:hlinkClick r:id="" action="ppaction://media"/>
            <a:extLst>
              <a:ext uri="{FF2B5EF4-FFF2-40B4-BE49-F238E27FC236}">
                <a16:creationId xmlns:a16="http://schemas.microsoft.com/office/drawing/2014/main" id="{7DED8C51-9FDA-42D0-8DD2-FFC9E2BA2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649" y="1996748"/>
            <a:ext cx="487363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A7B251-C589-492A-B4B8-27A546C59031}"/>
              </a:ext>
            </a:extLst>
          </p:cNvPr>
          <p:cNvSpPr txBox="1"/>
          <p:nvPr/>
        </p:nvSpPr>
        <p:spPr>
          <a:xfrm>
            <a:off x="4542813" y="118573"/>
            <a:ext cx="3106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AB628-D8A0-481E-9B07-2CE14ECB4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40408">
            <a:off x="4541441" y="1047902"/>
            <a:ext cx="3149142" cy="2436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F3F663-190A-48EE-A069-7A785FE72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797" y="4324697"/>
            <a:ext cx="2402032" cy="2249619"/>
          </a:xfrm>
          <a:prstGeom prst="rect">
            <a:avLst/>
          </a:prstGeom>
        </p:spPr>
      </p:pic>
      <p:sp>
        <p:nvSpPr>
          <p:cNvPr id="8" name="Arrow: Circular 7">
            <a:extLst>
              <a:ext uri="{FF2B5EF4-FFF2-40B4-BE49-F238E27FC236}">
                <a16:creationId xmlns:a16="http://schemas.microsoft.com/office/drawing/2014/main" id="{EA4F2655-F780-440A-ABB1-943B6AA8FAE1}"/>
              </a:ext>
            </a:extLst>
          </p:cNvPr>
          <p:cNvSpPr/>
          <p:nvPr/>
        </p:nvSpPr>
        <p:spPr>
          <a:xfrm rot="16858294" flipH="1">
            <a:off x="3525158" y="2849589"/>
            <a:ext cx="2255776" cy="2461557"/>
          </a:xfrm>
          <a:prstGeom prst="circularArrow">
            <a:avLst>
              <a:gd name="adj1" fmla="val 8498"/>
              <a:gd name="adj2" fmla="val 1132138"/>
              <a:gd name="adj3" fmla="val 20367035"/>
              <a:gd name="adj4" fmla="val 10800000"/>
              <a:gd name="adj5" fmla="val 11286"/>
            </a:avLst>
          </a:prstGeom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64E860-7D23-4ECF-893B-7D2C17AC0B8F}"/>
              </a:ext>
            </a:extLst>
          </p:cNvPr>
          <p:cNvSpPr/>
          <p:nvPr/>
        </p:nvSpPr>
        <p:spPr>
          <a:xfrm>
            <a:off x="6669372" y="2019301"/>
            <a:ext cx="5179728" cy="4560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TEA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3937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POURS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TEAPOT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CUP</a:t>
            </a:r>
          </a:p>
        </p:txBody>
      </p:sp>
    </p:spTree>
    <p:extLst>
      <p:ext uri="{BB962C8B-B14F-4D97-AF65-F5344CB8AC3E}">
        <p14:creationId xmlns:p14="http://schemas.microsoft.com/office/powerpoint/2010/main" val="4572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088C42-85AC-4DB7-8D3E-01608F49805D}"/>
              </a:ext>
            </a:extLst>
          </p:cNvPr>
          <p:cNvSpPr txBox="1"/>
          <p:nvPr/>
        </p:nvSpPr>
        <p:spPr>
          <a:xfrm>
            <a:off x="5582292" y="1150971"/>
            <a:ext cx="1027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1409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DDBD0A-CA1C-427E-BE5A-0BDC2596112A}"/>
              </a:ext>
            </a:extLst>
          </p:cNvPr>
          <p:cNvSpPr txBox="1"/>
          <p:nvPr/>
        </p:nvSpPr>
        <p:spPr>
          <a:xfrm>
            <a:off x="5197010" y="3626270"/>
            <a:ext cx="1797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1409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9EC4CE-7496-451A-9F9B-6AF8B3C772D4}"/>
              </a:ext>
            </a:extLst>
          </p:cNvPr>
          <p:cNvSpPr txBox="1"/>
          <p:nvPr/>
        </p:nvSpPr>
        <p:spPr>
          <a:xfrm>
            <a:off x="5453865" y="2513427"/>
            <a:ext cx="1284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FB4EA-9630-474D-9A4C-0918DBF9E291}"/>
              </a:ext>
            </a:extLst>
          </p:cNvPr>
          <p:cNvSpPr txBox="1"/>
          <p:nvPr/>
        </p:nvSpPr>
        <p:spPr>
          <a:xfrm>
            <a:off x="919536" y="5420740"/>
            <a:ext cx="10352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THE DIFFERENCE?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55AC76D-705A-44B7-80AB-86F8A6DDC189}"/>
              </a:ext>
            </a:extLst>
          </p:cNvPr>
          <p:cNvSpPr/>
          <p:nvPr/>
        </p:nvSpPr>
        <p:spPr>
          <a:xfrm flipH="1">
            <a:off x="7333464" y="2941632"/>
            <a:ext cx="4160036" cy="2384938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MOTION 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DIRECTION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3273E61-6D66-4B36-865A-84F240EAAFC0}"/>
              </a:ext>
            </a:extLst>
          </p:cNvPr>
          <p:cNvSpPr/>
          <p:nvPr/>
        </p:nvSpPr>
        <p:spPr>
          <a:xfrm>
            <a:off x="812800" y="457199"/>
            <a:ext cx="3721100" cy="2337869"/>
          </a:xfrm>
          <a:prstGeom prst="rightArrow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99258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1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6" grpId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1FCBC4-821B-4245-91B1-F2D303BC3BC0}"/>
              </a:ext>
            </a:extLst>
          </p:cNvPr>
          <p:cNvSpPr txBox="1"/>
          <p:nvPr/>
        </p:nvSpPr>
        <p:spPr>
          <a:xfrm>
            <a:off x="4541520" y="137160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AFAD07-5BAD-4EF2-92F8-5C9DA509FD7E}"/>
              </a:ext>
            </a:extLst>
          </p:cNvPr>
          <p:cNvSpPr txBox="1"/>
          <p:nvPr/>
        </p:nvSpPr>
        <p:spPr>
          <a:xfrm>
            <a:off x="5746181" y="1112273"/>
            <a:ext cx="699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1409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E3DEE-6FAA-4FD2-8054-495FE53B55DE}"/>
              </a:ext>
            </a:extLst>
          </p:cNvPr>
          <p:cNvSpPr txBox="1"/>
          <p:nvPr/>
        </p:nvSpPr>
        <p:spPr>
          <a:xfrm>
            <a:off x="5471595" y="3830396"/>
            <a:ext cx="124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1409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3B4D4-E95E-4928-8AAB-456461A0C1F9}"/>
              </a:ext>
            </a:extLst>
          </p:cNvPr>
          <p:cNvSpPr txBox="1"/>
          <p:nvPr/>
        </p:nvSpPr>
        <p:spPr>
          <a:xfrm>
            <a:off x="2621445" y="2409779"/>
            <a:ext cx="6949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THE BASKET IS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IN</a:t>
            </a:r>
            <a:r>
              <a:rPr lang="en-GB" sz="4800" b="1" dirty="0"/>
              <a:t> THE CAR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E2E7B-1DB2-4060-9487-0CF73C697FEF}"/>
              </a:ext>
            </a:extLst>
          </p:cNvPr>
          <p:cNvSpPr txBox="1"/>
          <p:nvPr/>
        </p:nvSpPr>
        <p:spPr>
          <a:xfrm>
            <a:off x="838198" y="5127902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JACK TRAVELLED DEEP </a:t>
            </a:r>
            <a:r>
              <a:rPr lang="en-GB" sz="48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INTO</a:t>
            </a:r>
            <a:r>
              <a:rPr lang="en-GB" sz="4800" b="1" dirty="0"/>
              <a:t> THE JUNGLE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DD7DE4E-CECE-4426-A375-BB1D5DFA48D0}"/>
              </a:ext>
            </a:extLst>
          </p:cNvPr>
          <p:cNvSpPr/>
          <p:nvPr/>
        </p:nvSpPr>
        <p:spPr>
          <a:xfrm>
            <a:off x="7827563" y="628478"/>
            <a:ext cx="3526237" cy="1366154"/>
          </a:xfrm>
          <a:prstGeom prst="wedgeEllipseCallout">
            <a:avLst>
              <a:gd name="adj1" fmla="val -72833"/>
              <a:gd name="adj2" fmla="val 84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POSITION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989DA26B-F266-4565-82FA-E0BFC211637B}"/>
              </a:ext>
            </a:extLst>
          </p:cNvPr>
          <p:cNvSpPr/>
          <p:nvPr/>
        </p:nvSpPr>
        <p:spPr>
          <a:xfrm>
            <a:off x="8288076" y="3429000"/>
            <a:ext cx="3526237" cy="1366154"/>
          </a:xfrm>
          <a:prstGeom prst="wedgeEllipseCallout">
            <a:avLst>
              <a:gd name="adj1" fmla="val -72833"/>
              <a:gd name="adj2" fmla="val 843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MOTION</a:t>
            </a:r>
          </a:p>
        </p:txBody>
      </p:sp>
    </p:spTree>
    <p:extLst>
      <p:ext uri="{BB962C8B-B14F-4D97-AF65-F5344CB8AC3E}">
        <p14:creationId xmlns:p14="http://schemas.microsoft.com/office/powerpoint/2010/main" val="292970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3535" y="1413164"/>
            <a:ext cx="9410007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SUE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02840-21E1-4416-AE46-CF42E8F0C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82775"/>
          <a:stretch/>
        </p:blipFill>
        <p:spPr>
          <a:xfrm>
            <a:off x="4548384" y="190651"/>
            <a:ext cx="1145723" cy="78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813B2-B263-4A79-B044-FD9408EC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71"/>
          <a:stretch/>
        </p:blipFill>
        <p:spPr>
          <a:xfrm>
            <a:off x="5643299" y="427382"/>
            <a:ext cx="2569217" cy="3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47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AC544B-156C-4746-9997-5BFAC6521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66" y="1532290"/>
            <a:ext cx="11127937" cy="56567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E31077-4005-4936-9E16-E036C6F66FBD}"/>
              </a:ext>
            </a:extLst>
          </p:cNvPr>
          <p:cNvSpPr/>
          <p:nvPr/>
        </p:nvSpPr>
        <p:spPr>
          <a:xfrm>
            <a:off x="303305" y="1814732"/>
            <a:ext cx="2805953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2A9C6-BA62-4FBA-9FEF-3E08F4A146EB}"/>
              </a:ext>
            </a:extLst>
          </p:cNvPr>
          <p:cNvSpPr txBox="1"/>
          <p:nvPr/>
        </p:nvSpPr>
        <p:spPr>
          <a:xfrm>
            <a:off x="5266267" y="2644170"/>
            <a:ext cx="1659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505002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88474" y="3570161"/>
            <a:ext cx="8815050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LISTEN...</a:t>
            </a:r>
          </a:p>
        </p:txBody>
      </p:sp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81449" y="2496142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80773" y="1437098"/>
            <a:ext cx="5714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DIALOGUE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777700" y="5515428"/>
            <a:ext cx="1189973" cy="10914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678563" y="5392315"/>
            <a:ext cx="834873" cy="866035"/>
          </a:xfrm>
          <a:prstGeom prst="rect">
            <a:avLst/>
          </a:prstGeom>
          <a:effectLst>
            <a:glow rad="482600">
              <a:schemeClr val="accent4">
                <a:satMod val="175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2408" y="1266913"/>
            <a:ext cx="2062581" cy="107507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4035" y="108898"/>
            <a:ext cx="156986" cy="15511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7D933-CFA8-457D-9A57-A359EF4E1BBC}"/>
              </a:ext>
            </a:extLst>
          </p:cNvPr>
          <p:cNvSpPr/>
          <p:nvPr/>
        </p:nvSpPr>
        <p:spPr>
          <a:xfrm>
            <a:off x="10031012" y="3144218"/>
            <a:ext cx="1649896" cy="1471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1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5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3535" y="1413164"/>
            <a:ext cx="9410007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black"/>
                </a:solidFill>
                <a:latin typeface="Calibri" panose="020F0502020204030204"/>
              </a:rPr>
              <a:t>SUE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JEFF: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02840-21E1-4416-AE46-CF42E8F0C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82775"/>
          <a:stretch/>
        </p:blipFill>
        <p:spPr>
          <a:xfrm>
            <a:off x="4548384" y="190651"/>
            <a:ext cx="1145723" cy="785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9813B2-B263-4A79-B044-FD9408EC0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271"/>
          <a:stretch/>
        </p:blipFill>
        <p:spPr>
          <a:xfrm>
            <a:off x="5643299" y="427382"/>
            <a:ext cx="2569217" cy="37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0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EE7B6-20C0-4C43-B04E-1014A680CC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5" t="12204" r="16248" b="16999"/>
          <a:stretch/>
        </p:blipFill>
        <p:spPr>
          <a:xfrm>
            <a:off x="5508669" y="651719"/>
            <a:ext cx="1497496" cy="1468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C8F4C-EFF4-46F1-876D-4442E6D1A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830" y="2819990"/>
            <a:ext cx="8440340" cy="4290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509602" y="408525"/>
            <a:ext cx="365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DD650-EF58-4DC5-BC67-B654FBA1ACCA}"/>
              </a:ext>
            </a:extLst>
          </p:cNvPr>
          <p:cNvSpPr txBox="1"/>
          <p:nvPr/>
        </p:nvSpPr>
        <p:spPr>
          <a:xfrm>
            <a:off x="5508669" y="3395605"/>
            <a:ext cx="1659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52194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441BF-F54F-4B16-BFAD-8B23BD57B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5173536"/>
            <a:ext cx="1737927" cy="1482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AF6749-9ACE-4A02-989A-AA7792A81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11" y="1573666"/>
            <a:ext cx="1349658" cy="908047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C8E63971-6A63-47BD-8EED-AAE8E02703F9}"/>
              </a:ext>
            </a:extLst>
          </p:cNvPr>
          <p:cNvSpPr/>
          <p:nvPr/>
        </p:nvSpPr>
        <p:spPr>
          <a:xfrm>
            <a:off x="1948070" y="1364944"/>
            <a:ext cx="8150129" cy="4720882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TIME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MEANS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NOT LATE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 TIME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MEANS </a:t>
            </a: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PUNCTUAL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012C046-4498-4E0D-8CB3-FAE1DBA1B7CE}"/>
              </a:ext>
            </a:extLst>
          </p:cNvPr>
          <p:cNvSpPr/>
          <p:nvPr/>
        </p:nvSpPr>
        <p:spPr>
          <a:xfrm>
            <a:off x="9741682" y="4065682"/>
            <a:ext cx="2319688" cy="2488478"/>
          </a:xfrm>
          <a:prstGeom prst="wedgeEllipseCallout">
            <a:avLst>
              <a:gd name="adj1" fmla="val -157623"/>
              <a:gd name="adj2" fmla="val -17129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</a:p>
        </p:txBody>
      </p:sp>
      <p:pic>
        <p:nvPicPr>
          <p:cNvPr id="10" name="Picture 9" descr="Graduation_hat.svg ‎ (SVG file, nominally 661 × 278 pixels, file ...">
            <a:extLst>
              <a:ext uri="{FF2B5EF4-FFF2-40B4-BE49-F238E27FC236}">
                <a16:creationId xmlns:a16="http://schemas.microsoft.com/office/drawing/2014/main" id="{435A24B1-E5DC-4A30-A654-970012F2F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15" y="280203"/>
            <a:ext cx="1188769" cy="4999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933B7E-2806-4543-A069-D8BE7033028C}"/>
              </a:ext>
            </a:extLst>
          </p:cNvPr>
          <p:cNvSpPr txBox="1"/>
          <p:nvPr/>
        </p:nvSpPr>
        <p:spPr>
          <a:xfrm>
            <a:off x="3018203" y="780169"/>
            <a:ext cx="61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</p:spTree>
    <p:extLst>
      <p:ext uri="{BB962C8B-B14F-4D97-AF65-F5344CB8AC3E}">
        <p14:creationId xmlns:p14="http://schemas.microsoft.com/office/powerpoint/2010/main" val="34301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441BF-F54F-4B16-BFAD-8B23BD57B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0" y="5173536"/>
            <a:ext cx="1737927" cy="1482680"/>
          </a:xfrm>
          <a:prstGeom prst="rect">
            <a:avLst/>
          </a:prstGeom>
        </p:spPr>
      </p:pic>
      <p:pic>
        <p:nvPicPr>
          <p:cNvPr id="5" name="Picture 4" descr="Graduation_hat.svg ‎ (SVG file, nominally 661 × 278 pixels, file ...">
            <a:extLst>
              <a:ext uri="{FF2B5EF4-FFF2-40B4-BE49-F238E27FC236}">
                <a16:creationId xmlns:a16="http://schemas.microsoft.com/office/drawing/2014/main" id="{57BDCF52-675F-4FB5-BAA1-7A93F0DF1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15" y="280203"/>
            <a:ext cx="1188769" cy="499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50F425-7495-4BEE-A482-665AEEA53266}"/>
              </a:ext>
            </a:extLst>
          </p:cNvPr>
          <p:cNvSpPr txBox="1"/>
          <p:nvPr/>
        </p:nvSpPr>
        <p:spPr>
          <a:xfrm>
            <a:off x="3018203" y="780169"/>
            <a:ext cx="615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ENGLISH LANGUAGE STUDY!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F6749-9ACE-4A02-989A-AA7792A81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111" y="1573666"/>
            <a:ext cx="1349658" cy="908047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C8E63971-6A63-47BD-8EED-AAE8E02703F9}"/>
              </a:ext>
            </a:extLst>
          </p:cNvPr>
          <p:cNvSpPr/>
          <p:nvPr/>
        </p:nvSpPr>
        <p:spPr>
          <a:xfrm>
            <a:off x="1948070" y="1241834"/>
            <a:ext cx="8150129" cy="5312326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A </a:t>
            </a: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HURRY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MEANS 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FAST ACTIVITY</a:t>
            </a:r>
            <a:r>
              <a:rPr kumimoji="0" lang="en-GB" sz="40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FACT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MEANS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4953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TRUTH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7012C046-4498-4E0D-8CB3-FAE1DBA1B7CE}"/>
              </a:ext>
            </a:extLst>
          </p:cNvPr>
          <p:cNvSpPr/>
          <p:nvPr/>
        </p:nvSpPr>
        <p:spPr>
          <a:xfrm>
            <a:off x="9741682" y="4167738"/>
            <a:ext cx="2319688" cy="2488478"/>
          </a:xfrm>
          <a:prstGeom prst="wedgeEllipseCallout">
            <a:avLst>
              <a:gd name="adj1" fmla="val -146774"/>
              <a:gd name="adj2" fmla="val -117251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27297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1670" y="5393832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2528" y="6459109"/>
            <a:ext cx="166319" cy="1975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1975C-0F50-454D-BF3B-6E2600A94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65" y="1203585"/>
            <a:ext cx="10571866" cy="54226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3969ED5-95FB-40AC-A50E-058D7991708B}"/>
              </a:ext>
            </a:extLst>
          </p:cNvPr>
          <p:cNvSpPr/>
          <p:nvPr/>
        </p:nvSpPr>
        <p:spPr>
          <a:xfrm>
            <a:off x="5426259" y="1613274"/>
            <a:ext cx="2015069" cy="2224649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241041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040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94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839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03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94E526-D950-4952-8220-0EC4A35A28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2993" y="2910550"/>
            <a:ext cx="3395766" cy="21369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0E385F9-0AC0-4389-A538-62B80A03ED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315" y="720324"/>
            <a:ext cx="3395767" cy="2400530"/>
          </a:xfrm>
          <a:prstGeom prst="rect">
            <a:avLst/>
          </a:prstGeom>
        </p:spPr>
      </p:pic>
      <p:pic>
        <p:nvPicPr>
          <p:cNvPr id="55" name="Picture 54" descr="A close up of a book&#10;&#10;Description generated with high confidence">
            <a:extLst>
              <a:ext uri="{FF2B5EF4-FFF2-40B4-BE49-F238E27FC236}">
                <a16:creationId xmlns:a16="http://schemas.microsoft.com/office/drawing/2014/main" id="{DD2E1769-7968-4A5C-B114-EE8B44948B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 rot="1219367">
            <a:off x="734453" y="4703390"/>
            <a:ext cx="2842473" cy="2035557"/>
          </a:xfrm>
          <a:prstGeom prst="rect">
            <a:avLst/>
          </a:prstGeom>
        </p:spPr>
      </p:pic>
      <p:sp>
        <p:nvSpPr>
          <p:cNvPr id="56" name="Speech Bubble: Oval 55">
            <a:extLst>
              <a:ext uri="{FF2B5EF4-FFF2-40B4-BE49-F238E27FC236}">
                <a16:creationId xmlns:a16="http://schemas.microsoft.com/office/drawing/2014/main" id="{05EBA6B0-13C9-4A5B-ABA6-102A2C72D726}"/>
              </a:ext>
            </a:extLst>
          </p:cNvPr>
          <p:cNvSpPr/>
          <p:nvPr/>
        </p:nvSpPr>
        <p:spPr>
          <a:xfrm flipH="1">
            <a:off x="4754080" y="1212188"/>
            <a:ext cx="4152176" cy="2136992"/>
          </a:xfrm>
          <a:prstGeom prst="wedgeEllipseCallout">
            <a:avLst>
              <a:gd name="adj1" fmla="val 61053"/>
              <a:gd name="adj2" fmla="val -8101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JENNY LIVES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LONDON</a:t>
            </a:r>
          </a:p>
        </p:txBody>
      </p:sp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5B3BEBFB-2478-47EB-91E2-CE6BAF9045F9}"/>
              </a:ext>
            </a:extLst>
          </p:cNvPr>
          <p:cNvSpPr/>
          <p:nvPr/>
        </p:nvSpPr>
        <p:spPr>
          <a:xfrm flipH="1">
            <a:off x="6830168" y="4771637"/>
            <a:ext cx="3953888" cy="1899062"/>
          </a:xfrm>
          <a:prstGeom prst="wedgeEllipseCallout">
            <a:avLst>
              <a:gd name="adj1" fmla="val -8422"/>
              <a:gd name="adj2" fmla="val -7856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TEA 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POT!</a:t>
            </a:r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D1D73B0D-676F-471C-8BE7-743542462590}"/>
              </a:ext>
            </a:extLst>
          </p:cNvPr>
          <p:cNvSpPr/>
          <p:nvPr/>
        </p:nvSpPr>
        <p:spPr>
          <a:xfrm rot="20230900">
            <a:off x="3670109" y="3886582"/>
            <a:ext cx="2515412" cy="2321918"/>
          </a:xfrm>
          <a:prstGeom prst="wedgeEllipseCallout">
            <a:avLst>
              <a:gd name="adj1" fmla="val -102080"/>
              <a:gd name="adj2" fmla="val -29995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READ 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BOOK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69943FC-442F-4F06-9865-A7FD65229067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pic>
        <p:nvPicPr>
          <p:cNvPr id="60" name="IN 1">
            <a:hlinkClick r:id="" action="ppaction://media"/>
            <a:extLst>
              <a:ext uri="{FF2B5EF4-FFF2-40B4-BE49-F238E27FC236}">
                <a16:creationId xmlns:a16="http://schemas.microsoft.com/office/drawing/2014/main" id="{A9E9BB67-B0BC-447E-BF9A-D24AD607E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142435" y="1109452"/>
            <a:ext cx="406400" cy="406400"/>
          </a:xfrm>
          <a:prstGeom prst="rect">
            <a:avLst/>
          </a:prstGeom>
        </p:spPr>
      </p:pic>
      <p:pic>
        <p:nvPicPr>
          <p:cNvPr id="61" name="IN 2">
            <a:hlinkClick r:id="" action="ppaction://media"/>
            <a:extLst>
              <a:ext uri="{FF2B5EF4-FFF2-40B4-BE49-F238E27FC236}">
                <a16:creationId xmlns:a16="http://schemas.microsoft.com/office/drawing/2014/main" id="{3071B864-AD68-4AC5-9EBE-9121F5C949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79115" y="4273138"/>
            <a:ext cx="406400" cy="406400"/>
          </a:xfrm>
          <a:prstGeom prst="rect">
            <a:avLst/>
          </a:prstGeom>
        </p:spPr>
      </p:pic>
      <p:pic>
        <p:nvPicPr>
          <p:cNvPr id="62" name="IN 3">
            <a:hlinkClick r:id="" action="ppaction://media"/>
            <a:extLst>
              <a:ext uri="{FF2B5EF4-FFF2-40B4-BE49-F238E27FC236}">
                <a16:creationId xmlns:a16="http://schemas.microsoft.com/office/drawing/2014/main" id="{337D31ED-9CAB-4596-B7F4-4A37842C0CB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52359" y="52993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3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9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254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10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10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56" grpId="0" animBg="1"/>
      <p:bldP spid="57" grpId="0" animBg="1"/>
      <p:bldP spid="57" grpId="1" animBg="1"/>
      <p:bldP spid="5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5635" y="2721114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748A17-5872-4981-B2B9-44E41C98FC8B}"/>
              </a:ext>
            </a:extLst>
          </p:cNvPr>
          <p:cNvSpPr/>
          <p:nvPr/>
        </p:nvSpPr>
        <p:spPr>
          <a:xfrm>
            <a:off x="1185634" y="4065313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5C8D43-D598-43F3-9954-00BB2FE29C3E}"/>
              </a:ext>
            </a:extLst>
          </p:cNvPr>
          <p:cNvSpPr/>
          <p:nvPr/>
        </p:nvSpPr>
        <p:spPr>
          <a:xfrm>
            <a:off x="1185634" y="5409512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6708913" y="2474843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FA0674-D050-4AB9-BD7C-6779C45BDC86}"/>
              </a:ext>
            </a:extLst>
          </p:cNvPr>
          <p:cNvSpPr/>
          <p:nvPr/>
        </p:nvSpPr>
        <p:spPr>
          <a:xfrm>
            <a:off x="7079973" y="5380800"/>
            <a:ext cx="3425687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MOVEMENT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2B9B82-4C4A-4E43-8D52-CE8A00D3E491}"/>
              </a:ext>
            </a:extLst>
          </p:cNvPr>
          <p:cNvSpPr/>
          <p:nvPr/>
        </p:nvSpPr>
        <p:spPr>
          <a:xfrm>
            <a:off x="6948847" y="4062000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481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3817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1925" y="123825"/>
            <a:ext cx="361950" cy="381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9311" y="314325"/>
            <a:ext cx="4295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1AE549-C255-487E-89CE-8E91D4ACAE07}"/>
              </a:ext>
            </a:extLst>
          </p:cNvPr>
          <p:cNvSpPr/>
          <p:nvPr/>
        </p:nvSpPr>
        <p:spPr>
          <a:xfrm>
            <a:off x="1185635" y="2721114"/>
            <a:ext cx="4057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FC1FB8-DBEC-4FEA-B9FE-51866C730DF4}"/>
              </a:ext>
            </a:extLst>
          </p:cNvPr>
          <p:cNvSpPr/>
          <p:nvPr/>
        </p:nvSpPr>
        <p:spPr>
          <a:xfrm>
            <a:off x="6708913" y="2474843"/>
            <a:ext cx="1808922" cy="5367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</p:spTree>
    <p:extLst>
      <p:ext uri="{BB962C8B-B14F-4D97-AF65-F5344CB8AC3E}">
        <p14:creationId xmlns:p14="http://schemas.microsoft.com/office/powerpoint/2010/main" val="426316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EXAMPLES!</a:t>
            </a:r>
          </a:p>
        </p:txBody>
      </p:sp>
    </p:spTree>
    <p:extLst>
      <p:ext uri="{BB962C8B-B14F-4D97-AF65-F5344CB8AC3E}">
        <p14:creationId xmlns:p14="http://schemas.microsoft.com/office/powerpoint/2010/main" val="380822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81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33" y="1696080"/>
            <a:ext cx="9870279" cy="5017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085971" y="2644170"/>
            <a:ext cx="188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IN</a:t>
            </a:r>
            <a:endParaRPr kumimoji="0" lang="en-GB" sz="9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effectLst>
                <a:glow rad="1168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DAFA33-51FF-4DA2-8F60-8C1435F3FCDF}"/>
              </a:ext>
            </a:extLst>
          </p:cNvPr>
          <p:cNvSpPr/>
          <p:nvPr/>
        </p:nvSpPr>
        <p:spPr>
          <a:xfrm>
            <a:off x="8523215" y="1865695"/>
            <a:ext cx="2107777" cy="1241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7B54C-212F-4135-AC67-8329D964BA9D}"/>
              </a:ext>
            </a:extLst>
          </p:cNvPr>
          <p:cNvSpPr/>
          <p:nvPr/>
        </p:nvSpPr>
        <p:spPr>
          <a:xfrm>
            <a:off x="8800051" y="1931672"/>
            <a:ext cx="2402062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55584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267200" y="2794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PREPOSITIONS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492B8E9D-A438-45A8-98F9-F02D156CC003}"/>
              </a:ext>
            </a:extLst>
          </p:cNvPr>
          <p:cNvSpPr/>
          <p:nvPr/>
        </p:nvSpPr>
        <p:spPr>
          <a:xfrm>
            <a:off x="660400" y="2971800"/>
            <a:ext cx="389467" cy="27093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4" b="49820"/>
          <a:stretch/>
        </p:blipFill>
        <p:spPr>
          <a:xfrm>
            <a:off x="5085971" y="1696081"/>
            <a:ext cx="5639441" cy="2517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085971" y="2644170"/>
            <a:ext cx="188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DAFA33-51FF-4DA2-8F60-8C1435F3FCDF}"/>
              </a:ext>
            </a:extLst>
          </p:cNvPr>
          <p:cNvSpPr/>
          <p:nvPr/>
        </p:nvSpPr>
        <p:spPr>
          <a:xfrm>
            <a:off x="8523215" y="1865695"/>
            <a:ext cx="2107777" cy="12415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7B54C-212F-4135-AC67-8329D964BA9D}"/>
              </a:ext>
            </a:extLst>
          </p:cNvPr>
          <p:cNvSpPr/>
          <p:nvPr/>
        </p:nvSpPr>
        <p:spPr>
          <a:xfrm>
            <a:off x="8800051" y="1931672"/>
            <a:ext cx="2402062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404550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00F6B7-8E6A-40DF-816F-3A84B11DECDC}"/>
              </a:ext>
            </a:extLst>
          </p:cNvPr>
          <p:cNvSpPr/>
          <p:nvPr/>
        </p:nvSpPr>
        <p:spPr>
          <a:xfrm>
            <a:off x="8800051" y="1931672"/>
            <a:ext cx="2402062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</a:t>
            </a:r>
          </a:p>
        </p:txBody>
      </p:sp>
      <p:sp>
        <p:nvSpPr>
          <p:cNvPr id="15" name="Star: 32 Points 14">
            <a:extLst>
              <a:ext uri="{FF2B5EF4-FFF2-40B4-BE49-F238E27FC236}">
                <a16:creationId xmlns:a16="http://schemas.microsoft.com/office/drawing/2014/main" id="{CD1E5731-2428-4576-9187-C2838B3A5A55}"/>
              </a:ext>
            </a:extLst>
          </p:cNvPr>
          <p:cNvSpPr/>
          <p:nvPr/>
        </p:nvSpPr>
        <p:spPr>
          <a:xfrm>
            <a:off x="3391950" y="965902"/>
            <a:ext cx="5704593" cy="5121797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1" i="0" u="none" strike="noStrike" kern="1200" cap="none" spc="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02B52A-01E2-4772-849F-B27BA848CD4C}"/>
              </a:ext>
            </a:extLst>
          </p:cNvPr>
          <p:cNvSpPr/>
          <p:nvPr/>
        </p:nvSpPr>
        <p:spPr>
          <a:xfrm>
            <a:off x="5487988" y="2803525"/>
            <a:ext cx="13729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800" b="1" dirty="0">
                <a:ln w="381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685800">
                    <a:srgbClr val="FFC000">
                      <a:satMod val="175000"/>
                    </a:srgbClr>
                  </a:glow>
                </a:effectLst>
              </a:rPr>
              <a:t>IN</a:t>
            </a:r>
            <a:endParaRPr lang="en-GB" sz="8800" dirty="0">
              <a:ln w="38100"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806C4-6B4B-4BB7-AB53-FDA1FD0EF389}"/>
              </a:ext>
            </a:extLst>
          </p:cNvPr>
          <p:cNvSpPr/>
          <p:nvPr/>
        </p:nvSpPr>
        <p:spPr>
          <a:xfrm>
            <a:off x="3614747" y="2205637"/>
            <a:ext cx="5185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2800" dirty="0">
                <a:ln w="190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457200">
                    <a:schemeClr val="bg1"/>
                  </a:glow>
                </a:effectLst>
              </a:rPr>
              <a:t>THE TRAIN LEAVES</a:t>
            </a:r>
          </a:p>
          <a:p>
            <a:pPr lvl="0" algn="ctr">
              <a:defRPr/>
            </a:pPr>
            <a:endParaRPr lang="en-GB" sz="800" dirty="0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457200">
                  <a:schemeClr val="bg1"/>
                </a:glow>
              </a:effectLst>
            </a:endParaRPr>
          </a:p>
          <a:p>
            <a:pPr lvl="0" algn="ctr">
              <a:defRPr/>
            </a:pPr>
            <a:endParaRPr lang="en-GB" sz="2000" dirty="0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457200">
                  <a:schemeClr val="bg1"/>
                </a:glow>
              </a:effectLst>
            </a:endParaRPr>
          </a:p>
          <a:p>
            <a:pPr lvl="0" algn="ctr">
              <a:defRPr/>
            </a:pPr>
            <a:r>
              <a:rPr lang="en-GB" sz="2800" dirty="0">
                <a:ln w="190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457200">
                    <a:schemeClr val="bg1"/>
                  </a:glow>
                </a:effectLst>
              </a:rPr>
              <a:t> </a:t>
            </a:r>
          </a:p>
          <a:p>
            <a:pPr lvl="0" algn="ctr">
              <a:defRPr/>
            </a:pPr>
            <a:endParaRPr lang="en-GB" sz="2800" dirty="0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457200">
                  <a:schemeClr val="bg1"/>
                </a:glow>
              </a:effectLst>
            </a:endParaRPr>
          </a:p>
          <a:p>
            <a:pPr lvl="0" algn="ctr">
              <a:defRPr/>
            </a:pPr>
            <a:endParaRPr lang="en-GB" sz="2800" dirty="0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glow rad="457200">
                  <a:schemeClr val="bg1"/>
                </a:glow>
              </a:effectLst>
            </a:endParaRPr>
          </a:p>
          <a:p>
            <a:pPr lvl="0" algn="ctr">
              <a:defRPr/>
            </a:pPr>
            <a:r>
              <a:rPr lang="en-GB" sz="2800" dirty="0">
                <a:ln w="1905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457200">
                    <a:schemeClr val="bg1"/>
                  </a:glow>
                </a:effectLst>
              </a:rPr>
              <a:t>THE NEXT FIVE MINUTES</a:t>
            </a:r>
          </a:p>
        </p:txBody>
      </p:sp>
      <p:pic>
        <p:nvPicPr>
          <p:cNvPr id="8" name="Clock animation">
            <a:hlinkClick r:id="" action="ppaction://media"/>
            <a:extLst>
              <a:ext uri="{FF2B5EF4-FFF2-40B4-BE49-F238E27FC236}">
                <a16:creationId xmlns:a16="http://schemas.microsoft.com/office/drawing/2014/main" id="{44C3828B-E89A-4065-84CB-81A900E89E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717" end="8889"/>
                </p14:media>
              </p:ext>
            </p:extLst>
          </p:nvPr>
        </p:nvPicPr>
        <p:blipFill rotWithShape="1">
          <a:blip r:embed="rId4"/>
          <a:srcRect l="21171" r="20946"/>
          <a:stretch/>
        </p:blipFill>
        <p:spPr>
          <a:xfrm>
            <a:off x="730077" y="2205637"/>
            <a:ext cx="2566662" cy="2511080"/>
          </a:xfrm>
          <a:prstGeom prst="rect">
            <a:avLst/>
          </a:prstGeom>
        </p:spPr>
      </p:pic>
      <p:sp>
        <p:nvSpPr>
          <p:cNvPr id="9" name="Circle: Hollow 8">
            <a:extLst>
              <a:ext uri="{FF2B5EF4-FFF2-40B4-BE49-F238E27FC236}">
                <a16:creationId xmlns:a16="http://schemas.microsoft.com/office/drawing/2014/main" id="{1708C683-18F5-49AD-9C12-D66B76CD225B}"/>
              </a:ext>
            </a:extLst>
          </p:cNvPr>
          <p:cNvSpPr/>
          <p:nvPr/>
        </p:nvSpPr>
        <p:spPr>
          <a:xfrm>
            <a:off x="722275" y="2173458"/>
            <a:ext cx="2566662" cy="2575438"/>
          </a:xfrm>
          <a:prstGeom prst="donut">
            <a:avLst>
              <a:gd name="adj" fmla="val 27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2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5" grpId="0" animBg="1"/>
      <p:bldP spid="16" grpId="0"/>
      <p:bldP spid="16" grpId="1"/>
      <p:bldP spid="16" grpId="2"/>
      <p:bldP spid="17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205</Words>
  <Application>Microsoft Office PowerPoint</Application>
  <PresentationFormat>Widescreen</PresentationFormat>
  <Paragraphs>141</Paragraphs>
  <Slides>31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14</cp:revision>
  <dcterms:created xsi:type="dcterms:W3CDTF">2018-09-19T15:42:13Z</dcterms:created>
  <dcterms:modified xsi:type="dcterms:W3CDTF">2018-12-18T20:56:02Z</dcterms:modified>
</cp:coreProperties>
</file>