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7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7D31"/>
    <a:srgbClr val="F56BEB"/>
    <a:srgbClr val="7F6000"/>
    <a:srgbClr val="007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153" autoAdjust="0"/>
    <p:restoredTop sz="94660"/>
  </p:normalViewPr>
  <p:slideViewPr>
    <p:cSldViewPr snapToGrid="0">
      <p:cViewPr varScale="1">
        <p:scale>
          <a:sx n="36" d="100"/>
          <a:sy n="36" d="100"/>
        </p:scale>
        <p:origin x="100" y="3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658D4-9D60-4601-8A09-7EBB816F6534}" type="datetimeFigureOut">
              <a:rPr lang="en-GB" smtClean="0"/>
              <a:t>09/09/2017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D998A-3E97-4DA9-BEB6-E027E4E1B2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0405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658D4-9D60-4601-8A09-7EBB816F6534}" type="datetimeFigureOut">
              <a:rPr lang="en-GB" smtClean="0"/>
              <a:t>09/09/2017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D998A-3E97-4DA9-BEB6-E027E4E1B2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382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658D4-9D60-4601-8A09-7EBB816F6534}" type="datetimeFigureOut">
              <a:rPr lang="en-GB" smtClean="0"/>
              <a:t>09/09/2017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D998A-3E97-4DA9-BEB6-E027E4E1B2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4714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658D4-9D60-4601-8A09-7EBB816F6534}" type="datetimeFigureOut">
              <a:rPr lang="en-GB" smtClean="0"/>
              <a:t>09/09/2017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D998A-3E97-4DA9-BEB6-E027E4E1B2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4375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658D4-9D60-4601-8A09-7EBB816F6534}" type="datetimeFigureOut">
              <a:rPr lang="en-GB" smtClean="0"/>
              <a:t>09/09/2017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D998A-3E97-4DA9-BEB6-E027E4E1B2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4425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658D4-9D60-4601-8A09-7EBB816F6534}" type="datetimeFigureOut">
              <a:rPr lang="en-GB" smtClean="0"/>
              <a:t>09/09/2017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D998A-3E97-4DA9-BEB6-E027E4E1B2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83427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658D4-9D60-4601-8A09-7EBB816F6534}" type="datetimeFigureOut">
              <a:rPr lang="en-GB" smtClean="0"/>
              <a:t>09/09/2017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D998A-3E97-4DA9-BEB6-E027E4E1B2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0132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658D4-9D60-4601-8A09-7EBB816F6534}" type="datetimeFigureOut">
              <a:rPr lang="en-GB" smtClean="0"/>
              <a:t>09/09/2017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D998A-3E97-4DA9-BEB6-E027E4E1B2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7543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658D4-9D60-4601-8A09-7EBB816F6534}" type="datetimeFigureOut">
              <a:rPr lang="en-GB" smtClean="0"/>
              <a:t>09/09/2017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D998A-3E97-4DA9-BEB6-E027E4E1B2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9606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658D4-9D60-4601-8A09-7EBB816F6534}" type="datetimeFigureOut">
              <a:rPr lang="en-GB" smtClean="0"/>
              <a:t>09/09/2017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D998A-3E97-4DA9-BEB6-E027E4E1B2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04305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658D4-9D60-4601-8A09-7EBB816F6534}" type="datetimeFigureOut">
              <a:rPr lang="en-GB" smtClean="0"/>
              <a:t>09/09/2017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D998A-3E97-4DA9-BEB6-E027E4E1B2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6815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D658D4-9D60-4601-8A09-7EBB816F6534}" type="datetimeFigureOut">
              <a:rPr lang="en-GB" smtClean="0"/>
              <a:t>09/09/2017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FD998A-3E97-4DA9-BEB6-E027E4E1B2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3581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72FCCE91-7DCC-4635-B8DF-137F81AD7CE2}"/>
              </a:ext>
            </a:extLst>
          </p:cNvPr>
          <p:cNvSpPr txBox="1"/>
          <p:nvPr/>
        </p:nvSpPr>
        <p:spPr>
          <a:xfrm>
            <a:off x="495921" y="3575108"/>
            <a:ext cx="11056689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IT </a:t>
            </a:r>
            <a:r>
              <a:rPr kumimoji="0" lang="en-GB" sz="6500" b="1" i="0" u="none" strike="noStrike" kern="1200" cap="none" spc="0" normalizeH="0" baseline="0" noProof="0" dirty="0">
                <a:ln w="28575"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RAINS </a:t>
            </a:r>
            <a:r>
              <a:rPr kumimoji="0" lang="en-GB" sz="6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THINGS</a:t>
            </a:r>
            <a:r>
              <a:rPr kumimoji="0" lang="en-GB" sz="6500" b="1" i="0" u="none" strike="noStrike" kern="1200" cap="none" spc="0" normalizeH="0" baseline="0" noProof="0" dirty="0">
                <a:ln w="28575"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GET </a:t>
            </a:r>
            <a:r>
              <a:rPr kumimoji="0" lang="en-GB" sz="6500" b="1" i="0" u="none" strike="noStrike" kern="1200" cap="none" spc="0" normalizeH="0" baseline="0" noProof="0" dirty="0">
                <a:ln w="28575"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WET</a:t>
            </a:r>
            <a:r>
              <a:rPr kumimoji="0" lang="en-GB" sz="6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</p:txBody>
      </p:sp>
      <p:sp>
        <p:nvSpPr>
          <p:cNvPr id="2" name="Speech Bubble: Oval 1">
            <a:extLst>
              <a:ext uri="{FF2B5EF4-FFF2-40B4-BE49-F238E27FC236}">
                <a16:creationId xmlns:a16="http://schemas.microsoft.com/office/drawing/2014/main" id="{08643BC7-DE6F-46DB-AC61-1229259E78C9}"/>
              </a:ext>
            </a:extLst>
          </p:cNvPr>
          <p:cNvSpPr/>
          <p:nvPr/>
        </p:nvSpPr>
        <p:spPr>
          <a:xfrm>
            <a:off x="495920" y="4886632"/>
            <a:ext cx="3456648" cy="1435510"/>
          </a:xfrm>
          <a:prstGeom prst="wedgeEllipseCallout">
            <a:avLst>
              <a:gd name="adj1" fmla="val 26729"/>
              <a:gd name="adj2" fmla="val -709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800" b="1" i="0" u="none" strike="noStrike" kern="1200" cap="none" spc="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PRESENT</a:t>
            </a:r>
          </a:p>
        </p:txBody>
      </p:sp>
      <p:sp>
        <p:nvSpPr>
          <p:cNvPr id="10" name="Speech Bubble: Oval 9">
            <a:extLst>
              <a:ext uri="{FF2B5EF4-FFF2-40B4-BE49-F238E27FC236}">
                <a16:creationId xmlns:a16="http://schemas.microsoft.com/office/drawing/2014/main" id="{AEF69CDA-8AB0-41A2-860D-1C93967B0F58}"/>
              </a:ext>
            </a:extLst>
          </p:cNvPr>
          <p:cNvSpPr/>
          <p:nvPr/>
        </p:nvSpPr>
        <p:spPr>
          <a:xfrm>
            <a:off x="7798780" y="4728266"/>
            <a:ext cx="3753830" cy="1593876"/>
          </a:xfrm>
          <a:prstGeom prst="wedgeEllipseCallout">
            <a:avLst>
              <a:gd name="adj1" fmla="val -21060"/>
              <a:gd name="adj2" fmla="val -6553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800" b="1" i="0" u="none" strike="noStrike" kern="1200" cap="none" spc="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PRESENT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1CA3AAC-6E63-45A5-98DE-35F121C5D294}"/>
              </a:ext>
            </a:extLst>
          </p:cNvPr>
          <p:cNvSpPr txBox="1"/>
          <p:nvPr/>
        </p:nvSpPr>
        <p:spPr>
          <a:xfrm>
            <a:off x="4737283" y="2806671"/>
            <a:ext cx="8446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OR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ACA59F6-42E0-48DD-AC7A-5493C205D733}"/>
              </a:ext>
            </a:extLst>
          </p:cNvPr>
          <p:cNvSpPr txBox="1"/>
          <p:nvPr/>
        </p:nvSpPr>
        <p:spPr>
          <a:xfrm>
            <a:off x="3729824" y="2482502"/>
            <a:ext cx="866183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500" b="1" i="0" u="none" strike="noStrike" kern="1200" cap="none" spc="0" normalizeH="0" baseline="0" noProof="0" dirty="0">
                <a:ln w="28575"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IF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AA86F60-0763-4564-994B-639D89D7C8C6}"/>
              </a:ext>
            </a:extLst>
          </p:cNvPr>
          <p:cNvSpPr txBox="1"/>
          <p:nvPr/>
        </p:nvSpPr>
        <p:spPr>
          <a:xfrm>
            <a:off x="5882750" y="2482501"/>
            <a:ext cx="2417535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500" b="1" i="0" u="none" strike="noStrike" kern="1200" cap="none" spc="0" normalizeH="0" baseline="0" noProof="0" dirty="0">
                <a:ln w="28575"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WHEN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D8A6852-F3D8-4432-B66C-081336661582}"/>
              </a:ext>
            </a:extLst>
          </p:cNvPr>
          <p:cNvSpPr/>
          <p:nvPr/>
        </p:nvSpPr>
        <p:spPr>
          <a:xfrm>
            <a:off x="4379494" y="618044"/>
            <a:ext cx="341696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1200" cap="none" spc="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GENERAL TRUTHS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AND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1200" cap="none" spc="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SCIENTIFIC FACTS</a:t>
            </a:r>
          </a:p>
        </p:txBody>
      </p:sp>
      <p:sp>
        <p:nvSpPr>
          <p:cNvPr id="3" name="Not Equal 2">
            <a:extLst>
              <a:ext uri="{FF2B5EF4-FFF2-40B4-BE49-F238E27FC236}">
                <a16:creationId xmlns:a16="http://schemas.microsoft.com/office/drawing/2014/main" id="{A89806C0-EF95-48B2-89A2-FB0E0ED74324}"/>
              </a:ext>
            </a:extLst>
          </p:cNvPr>
          <p:cNvSpPr/>
          <p:nvPr/>
        </p:nvSpPr>
        <p:spPr>
          <a:xfrm>
            <a:off x="294968" y="2713703"/>
            <a:ext cx="884903" cy="639097"/>
          </a:xfrm>
          <a:prstGeom prst="mathNotEqual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07142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0" nodeType="click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0" grpId="0" animBg="1"/>
      <p:bldP spid="3" grpId="0" animBg="1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1236</TotalTime>
  <Words>15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75</cp:revision>
  <dcterms:created xsi:type="dcterms:W3CDTF">2017-08-18T11:39:41Z</dcterms:created>
  <dcterms:modified xsi:type="dcterms:W3CDTF">2017-09-09T21:36:54Z</dcterms:modified>
</cp:coreProperties>
</file>