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4" r:id="rId2"/>
    <p:sldId id="459" r:id="rId3"/>
    <p:sldId id="461" r:id="rId4"/>
    <p:sldId id="463" r:id="rId5"/>
    <p:sldId id="465" r:id="rId6"/>
    <p:sldId id="464" r:id="rId7"/>
    <p:sldId id="462" r:id="rId8"/>
    <p:sldId id="460" r:id="rId9"/>
    <p:sldId id="458" r:id="rId10"/>
    <p:sldId id="4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6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81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3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4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08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55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6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9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71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71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microsoft.com/office/2007/relationships/media" Target="../media/media2.mp4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5" Type="http://schemas.microsoft.com/office/2007/relationships/media" Target="../media/media3.mp4"/><Relationship Id="rId4" Type="http://schemas.microsoft.com/office/2007/relationships/media" Target="../media/media2.mp4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6.png"/><Relationship Id="rId4" Type="http://schemas.microsoft.com/office/2007/relationships/media" Target="../media/media2.mp4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video" Target="../media/media4.mp4"/><Relationship Id="rId11" Type="http://schemas.openxmlformats.org/officeDocument/2006/relationships/image" Target="../media/image4.png"/><Relationship Id="rId5" Type="http://schemas.microsoft.com/office/2007/relationships/media" Target="../media/media4.mp4"/><Relationship Id="rId10" Type="http://schemas.openxmlformats.org/officeDocument/2006/relationships/image" Target="../media/image6.png"/><Relationship Id="rId4" Type="http://schemas.microsoft.com/office/2007/relationships/media" Target="../media/media2.mp4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6.png"/><Relationship Id="rId4" Type="http://schemas.microsoft.com/office/2007/relationships/media" Target="../media/media2.mp4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6.png"/><Relationship Id="rId4" Type="http://schemas.microsoft.com/office/2007/relationships/media" Target="../media/media2.mp4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6EA7A51A-3175-4C09-AE6B-BEDA3FF3D3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st="46717" end="8889"/>
                </p14:media>
              </p:ext>
            </p:extLst>
          </p:nvPr>
        </p:nvPicPr>
        <p:blipFill rotWithShape="1">
          <a:blip r:embed="rId9"/>
          <a:srcRect l="21171" r="20946"/>
          <a:stretch/>
        </p:blipFill>
        <p:spPr>
          <a:xfrm flipH="1">
            <a:off x="4045703" y="1587687"/>
            <a:ext cx="4100592" cy="4083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3BFAC4-AA16-432E-BCD4-156C72D761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C2D5A7-36C2-4585-84EB-993F65792F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5" t="10692" r="10912" b="37359"/>
          <a:stretch/>
        </p:blipFill>
        <p:spPr>
          <a:xfrm rot="21199707">
            <a:off x="5091970" y="749236"/>
            <a:ext cx="6877648" cy="3562711"/>
          </a:xfrm>
          <a:prstGeom prst="rect">
            <a:avLst/>
          </a:prstGeom>
        </p:spPr>
      </p:pic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1734B2DD-FBD0-4E42-8B94-2B957FD49B42}"/>
              </a:ext>
            </a:extLst>
          </p:cNvPr>
          <p:cNvSpPr/>
          <p:nvPr/>
        </p:nvSpPr>
        <p:spPr>
          <a:xfrm>
            <a:off x="993749" y="1552177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7314A9-2271-4DC4-9C7C-9CDAF9912114}"/>
              </a:ext>
            </a:extLst>
          </p:cNvPr>
          <p:cNvSpPr/>
          <p:nvPr/>
        </p:nvSpPr>
        <p:spPr>
          <a:xfrm>
            <a:off x="1032463" y="1604979"/>
            <a:ext cx="10127074" cy="3781121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KEVIN SHAW</a:t>
            </a: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3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7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9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9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rcle: Hollow 4">
            <a:extLst>
              <a:ext uri="{FF2B5EF4-FFF2-40B4-BE49-F238E27FC236}">
                <a16:creationId xmlns:a16="http://schemas.microsoft.com/office/drawing/2014/main" id="{B1BB9694-E635-440D-9201-3B63E4A0944D}"/>
              </a:ext>
            </a:extLst>
          </p:cNvPr>
          <p:cNvSpPr/>
          <p:nvPr/>
        </p:nvSpPr>
        <p:spPr>
          <a:xfrm>
            <a:off x="4256955" y="70512"/>
            <a:ext cx="7157883" cy="6999024"/>
          </a:xfrm>
          <a:prstGeom prst="donut">
            <a:avLst>
              <a:gd name="adj" fmla="val 235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KEVINS CLOCK">
            <a:hlinkClick r:id="" action="ppaction://media"/>
            <a:extLst>
              <a:ext uri="{FF2B5EF4-FFF2-40B4-BE49-F238E27FC236}">
                <a16:creationId xmlns:a16="http://schemas.microsoft.com/office/drawing/2014/main" id="{E6A03F9B-3F05-420D-A22D-DAF6400CA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000" t="14051" r="20645" b="16703"/>
          <a:stretch/>
        </p:blipFill>
        <p:spPr>
          <a:xfrm>
            <a:off x="3382297" y="1195533"/>
            <a:ext cx="5427406" cy="4748981"/>
          </a:xfrm>
          <a:prstGeom prst="rect">
            <a:avLst/>
          </a:prstGeom>
        </p:spPr>
      </p:pic>
      <p:sp>
        <p:nvSpPr>
          <p:cNvPr id="2" name="Circle: Hollow 1">
            <a:extLst>
              <a:ext uri="{FF2B5EF4-FFF2-40B4-BE49-F238E27FC236}">
                <a16:creationId xmlns:a16="http://schemas.microsoft.com/office/drawing/2014/main" id="{7FA3C167-8374-450C-94A4-F1B5C3037EB1}"/>
              </a:ext>
            </a:extLst>
          </p:cNvPr>
          <p:cNvSpPr/>
          <p:nvPr/>
        </p:nvSpPr>
        <p:spPr>
          <a:xfrm>
            <a:off x="2834148" y="657777"/>
            <a:ext cx="6523704" cy="6200223"/>
          </a:xfrm>
          <a:prstGeom prst="donut">
            <a:avLst>
              <a:gd name="adj" fmla="val 15111"/>
            </a:avLst>
          </a:prstGeom>
          <a:solidFill>
            <a:srgbClr val="F8FD33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7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6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6EA7A51A-3175-4C09-AE6B-BEDA3FF3D3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st="46717" end="8889"/>
                </p14:media>
              </p:ext>
            </p:extLst>
          </p:nvPr>
        </p:nvPicPr>
        <p:blipFill rotWithShape="1">
          <a:blip r:embed="rId9"/>
          <a:srcRect l="21171" r="20946"/>
          <a:stretch/>
        </p:blipFill>
        <p:spPr>
          <a:xfrm flipH="1">
            <a:off x="4045703" y="1587687"/>
            <a:ext cx="4100592" cy="4083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5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3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7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3652797" y="1468097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8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3652797" y="1468097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4182D-ED84-4B1F-ACF5-6774E0447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7410E-E2E2-4196-9DF5-A265F82D04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5" t="10692" r="10912" b="37359"/>
          <a:stretch/>
        </p:blipFill>
        <p:spPr>
          <a:xfrm rot="21199707">
            <a:off x="5091970" y="749236"/>
            <a:ext cx="6877648" cy="3562711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BB0B2047-846A-4D33-9BF9-2ACFCE2B7BA1}"/>
              </a:ext>
            </a:extLst>
          </p:cNvPr>
          <p:cNvSpPr/>
          <p:nvPr/>
        </p:nvSpPr>
        <p:spPr>
          <a:xfrm>
            <a:off x="1032462" y="1658652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A1731A-B980-438B-B870-21D40332903D}"/>
              </a:ext>
            </a:extLst>
          </p:cNvPr>
          <p:cNvSpPr/>
          <p:nvPr/>
        </p:nvSpPr>
        <p:spPr>
          <a:xfrm>
            <a:off x="1032462" y="2018863"/>
            <a:ext cx="10127074" cy="3781121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KEVIN SHAW</a:t>
            </a:r>
          </a:p>
        </p:txBody>
      </p:sp>
    </p:spTree>
    <p:extLst>
      <p:ext uri="{BB962C8B-B14F-4D97-AF65-F5344CB8AC3E}">
        <p14:creationId xmlns:p14="http://schemas.microsoft.com/office/powerpoint/2010/main" val="10798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9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9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9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0EDFC24D-7B18-40E3-8031-B0AACD163E7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8342784" y="1379607"/>
            <a:ext cx="4886406" cy="437004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209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9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EVINS CLOCK">
            <a:hlinkClick r:id="" action="ppaction://media"/>
            <a:extLst>
              <a:ext uri="{FF2B5EF4-FFF2-40B4-BE49-F238E27FC236}">
                <a16:creationId xmlns:a16="http://schemas.microsoft.com/office/drawing/2014/main" id="{AF181A03-54B4-4C33-83B9-313F8ECDA6D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0000" t="14051" r="20645" b="16703"/>
          <a:stretch/>
        </p:blipFill>
        <p:spPr>
          <a:xfrm>
            <a:off x="3382297" y="1195533"/>
            <a:ext cx="5427406" cy="4748981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EC61245D-9FFB-4A0A-9681-4F50C0F700E2}"/>
              </a:ext>
            </a:extLst>
          </p:cNvPr>
          <p:cNvSpPr/>
          <p:nvPr/>
        </p:nvSpPr>
        <p:spPr>
          <a:xfrm>
            <a:off x="2834148" y="657777"/>
            <a:ext cx="6523704" cy="6200223"/>
          </a:xfrm>
          <a:prstGeom prst="donut">
            <a:avLst>
              <a:gd name="adj" fmla="val 15111"/>
            </a:avLst>
          </a:prstGeom>
          <a:solidFill>
            <a:srgbClr val="F8FD33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9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-38714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7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ot Equal 21">
            <a:extLst>
              <a:ext uri="{FF2B5EF4-FFF2-40B4-BE49-F238E27FC236}">
                <a16:creationId xmlns:a16="http://schemas.microsoft.com/office/drawing/2014/main" id="{78BF88E8-1782-47D4-9193-614358307BF7}"/>
              </a:ext>
            </a:extLst>
          </p:cNvPr>
          <p:cNvSpPr/>
          <p:nvPr/>
        </p:nvSpPr>
        <p:spPr>
          <a:xfrm>
            <a:off x="402566" y="63278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6A4B68-6047-42FD-831F-1DE332593A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902B8F-E329-47C2-B5D8-A2C6E1073D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5" t="10692" r="10912" b="37359"/>
          <a:stretch/>
        </p:blipFill>
        <p:spPr>
          <a:xfrm rot="21199707">
            <a:off x="5091970" y="749236"/>
            <a:ext cx="6877648" cy="356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5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5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BB622ED9-9B4F-4532-A6FF-B23934E243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69"/>
                </p14:media>
              </p:ext>
            </p:extLst>
          </p:nvPr>
        </p:nvPicPr>
        <p:blipFill rotWithShape="1">
          <a:blip r:embed="rId6"/>
          <a:srcRect l="28125" t="6173" r="26181" b="12716"/>
          <a:stretch>
            <a:fillRect/>
          </a:stretch>
        </p:blipFill>
        <p:spPr>
          <a:xfrm>
            <a:off x="4098498" y="1585830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4" name="KEVINS CLOCK">
            <a:hlinkClick r:id="" action="ppaction://media"/>
            <a:extLst>
              <a:ext uri="{FF2B5EF4-FFF2-40B4-BE49-F238E27FC236}">
                <a16:creationId xmlns:a16="http://schemas.microsoft.com/office/drawing/2014/main" id="{5CD27C0E-95BF-4052-B115-2D3917D110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0000" t="14051" r="20645" b="16703"/>
          <a:stretch/>
        </p:blipFill>
        <p:spPr>
          <a:xfrm>
            <a:off x="3944613" y="1697833"/>
            <a:ext cx="4302772" cy="3764926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962CC325-4DB1-4BFE-8C61-BCCBD2A942C1}"/>
              </a:ext>
            </a:extLst>
          </p:cNvPr>
          <p:cNvSpPr/>
          <p:nvPr/>
        </p:nvSpPr>
        <p:spPr>
          <a:xfrm>
            <a:off x="10047490" y="243879"/>
            <a:ext cx="6523704" cy="6200223"/>
          </a:xfrm>
          <a:prstGeom prst="donut">
            <a:avLst>
              <a:gd name="adj" fmla="val 15111"/>
            </a:avLst>
          </a:prstGeom>
          <a:solidFill>
            <a:srgbClr val="F8FD33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</Words>
  <Application>Microsoft Office PowerPoint</Application>
  <PresentationFormat>Widescreen</PresentationFormat>
  <Paragraphs>4</Paragraphs>
  <Slides>10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Academy Engraved LET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7</cp:revision>
  <dcterms:created xsi:type="dcterms:W3CDTF">2018-09-02T00:15:43Z</dcterms:created>
  <dcterms:modified xsi:type="dcterms:W3CDTF">2018-09-02T14:56:56Z</dcterms:modified>
</cp:coreProperties>
</file>