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05" r:id="rId2"/>
    <p:sldId id="453" r:id="rId3"/>
    <p:sldId id="456" r:id="rId4"/>
    <p:sldId id="450" r:id="rId5"/>
    <p:sldId id="451" r:id="rId6"/>
    <p:sldId id="455" r:id="rId7"/>
    <p:sldId id="454" r:id="rId8"/>
    <p:sldId id="45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19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8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32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806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29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09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04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677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604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444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7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782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02/09/2018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933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video" Target="NULL" TargetMode="Externa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video" Target="NULL" TargetMode="External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6.png"/><Relationship Id="rId5" Type="http://schemas.microsoft.com/office/2007/relationships/media" Target="../media/media4.mp4"/><Relationship Id="rId10" Type="http://schemas.openxmlformats.org/officeDocument/2006/relationships/image" Target="../media/image4.png"/><Relationship Id="rId4" Type="http://schemas.microsoft.com/office/2007/relationships/media" Target="../media/media3.mp4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microsoft.com/office/2007/relationships/media" Target="../media/media4.mp4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eba2go">
            <a:hlinkClick r:id="" action="ppaction://media"/>
            <a:extLst>
              <a:ext uri="{FF2B5EF4-FFF2-40B4-BE49-F238E27FC236}">
                <a16:creationId xmlns:a16="http://schemas.microsoft.com/office/drawing/2014/main" id="{62E8F9CC-BDA3-4F47-BE9E-4BB2D2A12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103" y="5733025"/>
            <a:ext cx="406400" cy="406400"/>
          </a:xfrm>
          <a:prstGeom prst="rect">
            <a:avLst/>
          </a:prstGeom>
        </p:spPr>
      </p:pic>
      <p:pic>
        <p:nvPicPr>
          <p:cNvPr id="14" name="GLOBE ACTIVEBench">
            <a:hlinkClick r:id="" action="ppaction://media"/>
            <a:extLst>
              <a:ext uri="{FF2B5EF4-FFF2-40B4-BE49-F238E27FC236}">
                <a16:creationId xmlns:a16="http://schemas.microsoft.com/office/drawing/2014/main" id="{0CC380D9-A224-4B85-A391-53B725F00E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111" end="15493.3"/>
                </p14:media>
              </p:ext>
            </p:extLst>
          </p:nvPr>
        </p:nvPicPr>
        <p:blipFill>
          <a:blip r:embed="rId7">
            <a:lum bright="40000" contrast="-40000"/>
          </a:blip>
          <a:stretch>
            <a:fillRect/>
          </a:stretch>
        </p:blipFill>
        <p:spPr>
          <a:xfrm>
            <a:off x="1563328" y="432337"/>
            <a:ext cx="1062867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A74E23-45B7-4EBC-8F4F-55F2026E50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347" r="15386"/>
          <a:stretch/>
        </p:blipFill>
        <p:spPr>
          <a:xfrm>
            <a:off x="728284" y="1139708"/>
            <a:ext cx="3267832" cy="48579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479E45-1A5D-4083-A3FE-44ED15B3559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  <p:sp>
        <p:nvSpPr>
          <p:cNvPr id="18" name="Scroll: Horizontal 17">
            <a:extLst>
              <a:ext uri="{FF2B5EF4-FFF2-40B4-BE49-F238E27FC236}">
                <a16:creationId xmlns:a16="http://schemas.microsoft.com/office/drawing/2014/main" id="{AE81F3F0-0009-4A3F-97D7-38620359CE3B}"/>
              </a:ext>
            </a:extLst>
          </p:cNvPr>
          <p:cNvSpPr/>
          <p:nvPr/>
        </p:nvSpPr>
        <p:spPr>
          <a:xfrm>
            <a:off x="1188626" y="1678139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sp>
        <p:nvSpPr>
          <p:cNvPr id="19" name="Not Equal 18">
            <a:extLst>
              <a:ext uri="{FF2B5EF4-FFF2-40B4-BE49-F238E27FC236}">
                <a16:creationId xmlns:a16="http://schemas.microsoft.com/office/drawing/2014/main" id="{299264D0-EAD3-457E-8F9D-8BD2CA371BCC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47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4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7556E-17 -3.7037E-7 L 0.08607 0.025 C 0.10391 0.03056 0.13086 0.0331 0.15924 0.0331 C 0.19141 0.0331 0.21719 0.03056 0.23503 0.025 L 0.32161 -3.7037E-7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7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8" grpId="0" animBg="1"/>
      <p:bldP spid="18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AB238DD-12E9-4F97-89B0-5935182C90D3}"/>
              </a:ext>
            </a:extLst>
          </p:cNvPr>
          <p:cNvSpPr/>
          <p:nvPr/>
        </p:nvSpPr>
        <p:spPr>
          <a:xfrm>
            <a:off x="0" y="-38528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sheba2go">
            <a:hlinkClick r:id="" action="ppaction://media"/>
            <a:extLst>
              <a:ext uri="{FF2B5EF4-FFF2-40B4-BE49-F238E27FC236}">
                <a16:creationId xmlns:a16="http://schemas.microsoft.com/office/drawing/2014/main" id="{EBD5D9B0-A01D-451C-A43F-6E2C01A80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61212" y="6008328"/>
            <a:ext cx="406400" cy="406400"/>
          </a:xfrm>
          <a:prstGeom prst="rect">
            <a:avLst/>
          </a:prstGeom>
        </p:spPr>
      </p:pic>
      <p:pic>
        <p:nvPicPr>
          <p:cNvPr id="7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A27A00D7-D719-487F-8A14-4185EDA81F1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4189"/>
                </p14:media>
              </p:ext>
            </p:extLst>
          </p:nvPr>
        </p:nvPicPr>
        <p:blipFill rotWithShape="1">
          <a:blip r:embed="rId8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9ACE1E-500C-4542-8EEA-3BE517B3A0E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347" r="15386"/>
          <a:stretch/>
        </p:blipFill>
        <p:spPr>
          <a:xfrm>
            <a:off x="739694" y="1658652"/>
            <a:ext cx="2619110" cy="38935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61575E-F864-4F0D-A0E9-FB2880313A9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95" t="10692" r="10912" b="37359"/>
          <a:stretch/>
        </p:blipFill>
        <p:spPr>
          <a:xfrm rot="21199707">
            <a:off x="5091970" y="749236"/>
            <a:ext cx="6877648" cy="3562711"/>
          </a:xfrm>
          <a:prstGeom prst="rect">
            <a:avLst/>
          </a:prstGeom>
        </p:spPr>
      </p:pic>
      <p:sp>
        <p:nvSpPr>
          <p:cNvPr id="11" name="Scroll: Horizontal 10">
            <a:extLst>
              <a:ext uri="{FF2B5EF4-FFF2-40B4-BE49-F238E27FC236}">
                <a16:creationId xmlns:a16="http://schemas.microsoft.com/office/drawing/2014/main" id="{FE14D0EA-058E-454E-8DC6-A17699436EA8}"/>
              </a:ext>
            </a:extLst>
          </p:cNvPr>
          <p:cNvSpPr/>
          <p:nvPr/>
        </p:nvSpPr>
        <p:spPr>
          <a:xfrm>
            <a:off x="1188626" y="1678139"/>
            <a:ext cx="10127074" cy="3781121"/>
          </a:xfrm>
          <a:prstGeom prst="horizontalScroll">
            <a:avLst/>
          </a:prstGeom>
          <a:solidFill>
            <a:srgbClr val="B7AB9C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THE </a:t>
            </a:r>
            <a:r>
              <a:rPr kumimoji="0" lang="en-GB" sz="88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cademy Engraved LET" pitchFamily="2" charset="0"/>
                <a:ea typeface="+mn-ea"/>
                <a:cs typeface="+mn-cs"/>
              </a:rPr>
              <a:t>HISTORYSCOPE</a:t>
            </a:r>
          </a:p>
        </p:txBody>
      </p:sp>
      <p:pic>
        <p:nvPicPr>
          <p:cNvPr id="12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956FF553-62F6-4864-8BFC-56C218E434B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5">
                  <p14:trim end="11123.3333"/>
                </p14:media>
              </p:ext>
            </p:extLst>
          </p:nvPr>
        </p:nvPicPr>
        <p:blipFill rotWithShape="1">
          <a:blip r:embed="rId11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3" name="Not Equal 12">
            <a:extLst>
              <a:ext uri="{FF2B5EF4-FFF2-40B4-BE49-F238E27FC236}">
                <a16:creationId xmlns:a16="http://schemas.microsoft.com/office/drawing/2014/main" id="{427DDE7E-0672-4C03-936E-1D33326A2A54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rgbClr val="15192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5C4276-F88F-43EC-8E45-C00A2B73B4F4}"/>
              </a:ext>
            </a:extLst>
          </p:cNvPr>
          <p:cNvSpPr/>
          <p:nvPr/>
        </p:nvSpPr>
        <p:spPr>
          <a:xfrm>
            <a:off x="1341026" y="1830539"/>
            <a:ext cx="10127074" cy="37811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schemeClr val="bg1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KEVIN SHAW</a:t>
            </a:r>
          </a:p>
        </p:txBody>
      </p:sp>
    </p:spTree>
    <p:extLst>
      <p:ext uri="{BB962C8B-B14F-4D97-AF65-F5344CB8AC3E}">
        <p14:creationId xmlns:p14="http://schemas.microsoft.com/office/powerpoint/2010/main" val="16076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1.04167E-6 -4.44444E-6 L 0.08607 0.025 C 0.10391 0.03056 0.13086 0.03311 0.15924 0.03311 C 0.19141 0.03311 0.21719 0.03056 0.23503 0.025 L 0.32161 -4.44444E-6 " pathEditMode="relative" rAng="0" ptsTypes="AAAAA">
                                      <p:cBhvr>
                                        <p:cTn id="29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nodeType="click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09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2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7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video>
              <p:cMediaNode vol="0">
                <p:cTn id="10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0">
                <p:cTn id="10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3" grpId="0" animBg="1"/>
      <p:bldP spid="15" grpId="0" animBg="1"/>
      <p:bldP spid="1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eba2go">
            <a:hlinkClick r:id="" action="ppaction://media"/>
            <a:extLst>
              <a:ext uri="{FF2B5EF4-FFF2-40B4-BE49-F238E27FC236}">
                <a16:creationId xmlns:a16="http://schemas.microsoft.com/office/drawing/2014/main" id="{62E8F9CC-BDA3-4F47-BE9E-4BB2D2A12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6103" y="5733025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A74E23-45B7-4EBC-8F4F-55F2026E50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47" r="15386"/>
          <a:stretch/>
        </p:blipFill>
        <p:spPr>
          <a:xfrm>
            <a:off x="728284" y="1139708"/>
            <a:ext cx="3267832" cy="4857984"/>
          </a:xfrm>
          <a:prstGeom prst="rect">
            <a:avLst/>
          </a:prstGeom>
        </p:spPr>
      </p:pic>
      <p:sp>
        <p:nvSpPr>
          <p:cNvPr id="19" name="Not Equal 18">
            <a:extLst>
              <a:ext uri="{FF2B5EF4-FFF2-40B4-BE49-F238E27FC236}">
                <a16:creationId xmlns:a16="http://schemas.microsoft.com/office/drawing/2014/main" id="{299264D0-EAD3-457E-8F9D-8BD2CA371BCC}"/>
              </a:ext>
            </a:extLst>
          </p:cNvPr>
          <p:cNvSpPr/>
          <p:nvPr/>
        </p:nvSpPr>
        <p:spPr>
          <a:xfrm>
            <a:off x="250166" y="6175497"/>
            <a:ext cx="1578634" cy="500332"/>
          </a:xfrm>
          <a:prstGeom prst="mathNotEqual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1561F642-9DA3-44B8-BE24-8826F706586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11123.3333"/>
                </p14:media>
              </p:ext>
            </p:extLst>
          </p:nvPr>
        </p:nvPicPr>
        <p:blipFill rotWithShape="1">
          <a:blip r:embed="rId8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83382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7556E-17 -3.7037E-7 L 0.08607 0.025 C 0.10391 0.03056 0.13086 0.0331 0.15924 0.0331 C 0.19141 0.0331 0.21719 0.03056 0.23503 0.025 L 0.32161 -3.7037E-7 " pathEditMode="relative" rAng="0" ptsTypes="AAAAA">
                                      <p:cBhvr>
                                        <p:cTn id="1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8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0">
                <p:cTn id="5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56EE08-C0B6-4CE5-9EE5-F2AB28C949B3}"/>
              </a:ext>
            </a:extLst>
          </p:cNvPr>
          <p:cNvSpPr/>
          <p:nvPr/>
        </p:nvSpPr>
        <p:spPr>
          <a:xfrm>
            <a:off x="0" y="0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5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460AD846-7DF9-4E90-89BB-2285F34D0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123.3333"/>
                </p14:media>
              </p:ext>
            </p:extLst>
          </p:nvPr>
        </p:nvPicPr>
        <p:blipFill rotWithShape="1">
          <a:blip r:embed="rId6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09380631-AC26-4B6D-BA3B-43F4CA649BB2}"/>
              </a:ext>
            </a:extLst>
          </p:cNvPr>
          <p:cNvSpPr/>
          <p:nvPr/>
        </p:nvSpPr>
        <p:spPr>
          <a:xfrm>
            <a:off x="550606" y="5220929"/>
            <a:ext cx="1317523" cy="835742"/>
          </a:xfrm>
          <a:prstGeom prst="mathNotEqual">
            <a:avLst/>
          </a:prstGeom>
          <a:solidFill>
            <a:srgbClr val="151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AA452B-5FAE-4AB2-B992-E81E7732AA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347" r="15386"/>
          <a:stretch/>
        </p:blipFill>
        <p:spPr>
          <a:xfrm>
            <a:off x="728284" y="1139708"/>
            <a:ext cx="3267832" cy="485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9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4" presetClass="path" presetSubtype="0" accel="50000" decel="50000" fill="hold" nodeType="click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2.77556E-17 -3.7037E-7 L 0.08607 0.025 C 0.10391 0.03056 0.13086 0.0331 0.15924 0.0331 C 0.19141 0.0331 0.21719 0.03056 0.23503 0.025 L 0.32161 -3.7037E-7 " pathEditMode="relative" rAng="0" ptsTypes="AAAAA">
                                      <p:cBhvr>
                                        <p:cTn id="4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81" y="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5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5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460AD846-7DF9-4E90-89BB-2285F34D0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123.3333"/>
                </p14:media>
              </p:ext>
            </p:extLst>
          </p:nvPr>
        </p:nvPicPr>
        <p:blipFill rotWithShape="1">
          <a:blip r:embed="rId6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09380631-AC26-4B6D-BA3B-43F4CA649BB2}"/>
              </a:ext>
            </a:extLst>
          </p:cNvPr>
          <p:cNvSpPr/>
          <p:nvPr/>
        </p:nvSpPr>
        <p:spPr>
          <a:xfrm>
            <a:off x="217536" y="5775605"/>
            <a:ext cx="1317523" cy="835742"/>
          </a:xfrm>
          <a:prstGeom prst="mathNotEqual">
            <a:avLst/>
          </a:prstGeom>
          <a:solidFill>
            <a:srgbClr val="151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60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56EE08-C0B6-4CE5-9EE5-F2AB28C949B3}"/>
              </a:ext>
            </a:extLst>
          </p:cNvPr>
          <p:cNvSpPr/>
          <p:nvPr/>
        </p:nvSpPr>
        <p:spPr>
          <a:xfrm>
            <a:off x="-1" y="0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4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sp>
        <p:nvSpPr>
          <p:cNvPr id="2" name="Not Equal 1">
            <a:extLst>
              <a:ext uri="{FF2B5EF4-FFF2-40B4-BE49-F238E27FC236}">
                <a16:creationId xmlns:a16="http://schemas.microsoft.com/office/drawing/2014/main" id="{09380631-AC26-4B6D-BA3B-43F4CA649BB2}"/>
              </a:ext>
            </a:extLst>
          </p:cNvPr>
          <p:cNvSpPr/>
          <p:nvPr/>
        </p:nvSpPr>
        <p:spPr>
          <a:xfrm>
            <a:off x="217536" y="5775605"/>
            <a:ext cx="1317523" cy="835742"/>
          </a:xfrm>
          <a:prstGeom prst="mathNotEqual">
            <a:avLst/>
          </a:prstGeom>
          <a:solidFill>
            <a:srgbClr val="151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72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4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14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56EE08-C0B6-4CE5-9EE5-F2AB28C949B3}"/>
              </a:ext>
            </a:extLst>
          </p:cNvPr>
          <p:cNvSpPr/>
          <p:nvPr/>
        </p:nvSpPr>
        <p:spPr>
          <a:xfrm>
            <a:off x="-1" y="0"/>
            <a:ext cx="12192000" cy="6935056"/>
          </a:xfrm>
          <a:prstGeom prst="rect">
            <a:avLst/>
          </a:prstGeom>
          <a:solidFill>
            <a:srgbClr val="15192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USE OF ENGLISH globe">
            <a:hlinkClick r:id="" action="ppaction://media"/>
            <a:extLst>
              <a:ext uri="{FF2B5EF4-FFF2-40B4-BE49-F238E27FC236}">
                <a16:creationId xmlns:a16="http://schemas.microsoft.com/office/drawing/2014/main" id="{0487166A-C52A-43F8-A46B-21D30EDA34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89"/>
                </p14:media>
              </p:ext>
            </p:extLst>
          </p:nvPr>
        </p:nvPicPr>
        <p:blipFill rotWithShape="1">
          <a:blip r:embed="rId5"/>
          <a:srcRect l="28125" t="6173" r="26181" b="12716"/>
          <a:stretch>
            <a:fillRect/>
          </a:stretch>
        </p:blipFill>
        <p:spPr>
          <a:xfrm>
            <a:off x="4098498" y="1658652"/>
            <a:ext cx="3995003" cy="3988932"/>
          </a:xfrm>
          <a:prstGeom prst="ellipse">
            <a:avLst/>
          </a:prstGeom>
          <a:ln>
            <a:noFill/>
          </a:ln>
          <a:effectLst>
            <a:glow rad="1905000">
              <a:schemeClr val="accent4">
                <a:satMod val="175000"/>
              </a:schemeClr>
            </a:glow>
            <a:softEdge rad="112500"/>
          </a:effectLst>
        </p:spPr>
      </p:pic>
      <p:pic>
        <p:nvPicPr>
          <p:cNvPr id="7" name="Turning a sphere inside-out.">
            <a:hlinkClick r:id="" action="ppaction://media"/>
            <a:extLst>
              <a:ext uri="{FF2B5EF4-FFF2-40B4-BE49-F238E27FC236}">
                <a16:creationId xmlns:a16="http://schemas.microsoft.com/office/drawing/2014/main" id="{460AD846-7DF9-4E90-89BB-2285F34D07F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11123.3333"/>
                </p14:media>
              </p:ext>
            </p:extLst>
          </p:nvPr>
        </p:nvPicPr>
        <p:blipFill rotWithShape="1">
          <a:blip r:embed="rId6"/>
          <a:srcRect l="11824" t="18673" r="19229"/>
          <a:stretch>
            <a:fillRect/>
          </a:stretch>
        </p:blipFill>
        <p:spPr>
          <a:xfrm>
            <a:off x="3607802" y="1210416"/>
            <a:ext cx="4976394" cy="458071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C20256-E90D-43DB-B007-5A6737140EC8}"/>
              </a:ext>
            </a:extLst>
          </p:cNvPr>
          <p:cNvSpPr/>
          <p:nvPr/>
        </p:nvSpPr>
        <p:spPr>
          <a:xfrm>
            <a:off x="1188626" y="1678139"/>
            <a:ext cx="10127074" cy="3781121"/>
          </a:xfrm>
          <a:prstGeom prst="rect">
            <a:avLst/>
          </a:prstGeom>
          <a:noFill/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774700">
                    <a:schemeClr val="bg1"/>
                  </a:glow>
                </a:effectLst>
                <a:uLnTx/>
                <a:uFillTx/>
                <a:latin typeface="Academy Engraved LET" pitchFamily="2" charset="0"/>
                <a:ea typeface="+mn-ea"/>
                <a:cs typeface="+mn-cs"/>
              </a:rPr>
              <a:t>BACK IN TIME WITH KEVIN SHAW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09380631-AC26-4B6D-BA3B-43F4CA649BB2}"/>
              </a:ext>
            </a:extLst>
          </p:cNvPr>
          <p:cNvSpPr/>
          <p:nvPr/>
        </p:nvSpPr>
        <p:spPr>
          <a:xfrm>
            <a:off x="217536" y="5775605"/>
            <a:ext cx="1317523" cy="835742"/>
          </a:xfrm>
          <a:prstGeom prst="mathNotEqual">
            <a:avLst/>
          </a:prstGeom>
          <a:solidFill>
            <a:srgbClr val="1519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8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4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0">
                <p:cTn id="4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16</Words>
  <Application>Microsoft Office PowerPoint</Application>
  <PresentationFormat>Widescreen</PresentationFormat>
  <Paragraphs>4</Paragraphs>
  <Slides>8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Academy Engraved LET</vt:lpstr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7</cp:revision>
  <dcterms:created xsi:type="dcterms:W3CDTF">2018-08-29T16:06:44Z</dcterms:created>
  <dcterms:modified xsi:type="dcterms:W3CDTF">2018-09-02T00:14:57Z</dcterms:modified>
</cp:coreProperties>
</file>