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80" r:id="rId4"/>
    <p:sldId id="281" r:id="rId5"/>
    <p:sldId id="300" r:id="rId6"/>
    <p:sldId id="299" r:id="rId7"/>
    <p:sldId id="301" r:id="rId8"/>
    <p:sldId id="947" r:id="rId9"/>
    <p:sldId id="949" r:id="rId10"/>
    <p:sldId id="948" r:id="rId11"/>
    <p:sldId id="950" r:id="rId12"/>
    <p:sldId id="272" r:id="rId13"/>
    <p:sldId id="271" r:id="rId14"/>
    <p:sldId id="282" r:id="rId15"/>
    <p:sldId id="283" r:id="rId16"/>
    <p:sldId id="284" r:id="rId17"/>
    <p:sldId id="285" r:id="rId18"/>
    <p:sldId id="286" r:id="rId19"/>
    <p:sldId id="298" r:id="rId20"/>
    <p:sldId id="262" r:id="rId21"/>
    <p:sldId id="278" r:id="rId22"/>
    <p:sldId id="275" r:id="rId23"/>
    <p:sldId id="279" r:id="rId24"/>
    <p:sldId id="264" r:id="rId25"/>
    <p:sldId id="267" r:id="rId26"/>
    <p:sldId id="263" r:id="rId27"/>
    <p:sldId id="276" r:id="rId28"/>
    <p:sldId id="277" r:id="rId29"/>
    <p:sldId id="270" r:id="rId30"/>
    <p:sldId id="273" r:id="rId31"/>
    <p:sldId id="268" r:id="rId32"/>
    <p:sldId id="269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C7"/>
    <a:srgbClr val="70AD47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3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96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962D-7B58-4B66-A6BD-039306323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493C-9C0E-40EE-AC6C-F23BCD904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626E-FFB5-44C1-B3CC-090DCC55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B242-ACBE-41B7-952F-C39E6DF9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4F6-64D0-47E4-9812-590B6A31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9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C423-A195-4892-BD5C-7850CD76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35ADD-356D-43EA-BC8F-0BC1D8886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7981B-5532-48B9-8084-37197FB7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11F7-2CF5-4A97-9321-6308F6A7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3BBAB-BE6A-469F-828C-2558FD5C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0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FA3B0-0F50-4DBB-B094-AF475A9C7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5F303-165D-4CF6-AAE7-CDD08EF71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667B0-E1CB-4956-ADC3-1E38022C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A34D5-D68E-4269-BB84-6B3F08F6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03198-218D-4B34-A5E9-57AD4BC3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5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6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912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232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7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4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3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83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447F-FCFB-4704-851A-FACC0EE9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0FC3B-4F17-47B6-B1E2-FEC8B3920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ACED-69FE-4D3F-8006-84E85BF3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CB351-B0F1-4BAE-A768-BA85C80B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03D0-E8A6-415E-B39E-FDE1840C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1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45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518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6C5D-2A51-46AB-8179-15C3034E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E3E1A-8813-4FC2-AD9F-90D38739A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AF3FE-1461-463E-A1B0-A40C25F7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28C1-A937-42A9-BE43-AA4719D3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67C7-3B19-4E28-8E28-02913032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0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320B-C111-485E-83B8-697919E0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FC01C-BFAD-45B9-A79F-BD0E8EB00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EF857-E7DC-4D1F-9061-5FCB87DDC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6C364-EA67-4FD6-821D-285E2E74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D239-1CE1-4651-AFC8-1B30C7CF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64C6F-A259-4A8A-91C1-FE83920D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62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4C05-B00F-49BB-A010-5A4524BD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F07F4-3894-42E0-9AEA-B83F1620C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E4759-E8B0-4BB0-A860-8F07A987E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345EF-44B2-4F7E-BDDA-04D2555A3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A5AF9-8731-4350-BF6D-A68C5D2E3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0EE5C-A98A-41DC-8487-B86F1046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FEDBB-9206-4E83-9E47-36EC134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BE377-12CC-4B92-817D-3BBD6F8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4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9470-79BE-4A06-A66A-A5A6CF6D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6E6FF-5423-4A2E-9D0E-9C1B0E6F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CDD61-EC76-43E8-9F32-F40F37E24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55D59-BB1C-4376-94B4-2630EE48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2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98ECD-000D-4BC6-911C-8866D1B0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DD3D1-C72F-48C5-A2DB-9198474F3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A6670-7232-4D53-9EE1-4ED00350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7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A832-5250-4744-88B0-C664D358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2E53-E627-47B0-915D-78D67E2F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FBF32-75D5-43BF-8E08-FB1EBC5C2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7337-84DF-4FF6-BA46-ACFE2DD2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61CD0-E09B-44E9-A358-606EC285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2DE61-BF5D-4E1F-A01C-A7D9A491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5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2371-C147-4B43-ABD2-79AC9E83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7D622B-10B9-45B9-9316-01A6C0980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081AF-E3DB-4279-961A-EDAF2D064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01233-55CC-4F1B-AD2E-78AAC04A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61349-0638-4704-B4CE-18672E98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FEB59-2498-4886-A180-AA873318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5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615EA-D5B1-44E5-B268-1AEEE047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00070-BC46-4FEE-A329-8A5AFD746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DB85-F346-4A32-8201-C14C36744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EF24-1ABF-4078-86E9-D2BE7391792E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E91F-8B77-41E1-9BF4-54BDA1E08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47943-742E-4F5F-987B-F95E95BD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9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hyperlink" Target="https://pixabay.com/th/%E0%B8%9B%E0%B8%B7%E0%B8%99%E0%B9%83%E0%B8%AB%E0%B8%8D%E0%B9%88-%E0%B8%81%E0%B8%B2%E0%B8%A3%E0%B8%95%E0%B9%88%E0%B8%AD%E0%B8%AA%E0%B8%B9%E0%B9%89-%E0%B8%A5%E0%B8%B9%E0%B8%81%E0%B8%81%E0%B8%A3%E0%B8%B0%E0%B8%AA%E0%B8%B8%E0%B8%99%E0%B8%9B%E0%B8%B7%E0%B8%99%E0%B9%83%E0%B8%AB%E0%B8%8D%E0%B9%88-2024439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ixabay.com/en/explosion-detonation-boom-bomb-417894/" TargetMode="External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ing to th wip wsf">
            <a:hlinkClick r:id="" action="ppaction://media"/>
            <a:extLst>
              <a:ext uri="{FF2B5EF4-FFF2-40B4-BE49-F238E27FC236}">
                <a16:creationId xmlns:a16="http://schemas.microsoft.com/office/drawing/2014/main" id="{98C68CF1-E836-4D3D-849A-EBBB4CB19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351" t="-4279" r="11981" b="5773"/>
          <a:stretch/>
        </p:blipFill>
        <p:spPr>
          <a:xfrm>
            <a:off x="6359765" y="1428478"/>
            <a:ext cx="4777274" cy="3322608"/>
          </a:xfrm>
          <a:prstGeom prst="ellipse">
            <a:avLst/>
          </a:prstGeom>
          <a:ln>
            <a:noFill/>
          </a:ln>
          <a:effectLst>
            <a:softEdge rad="292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BD33C-B704-43FD-AC72-3827B360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60" y="1871109"/>
            <a:ext cx="624284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F85B5-858A-469A-854D-5D6F9288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964" y="541882"/>
            <a:ext cx="6180442" cy="34292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699AE-6A8A-4430-9A92-2BFC9E566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481" y="2447459"/>
            <a:ext cx="62550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9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087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89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8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05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32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156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/>
          <p:cNvSpPr/>
          <p:nvPr/>
        </p:nvSpPr>
        <p:spPr>
          <a:xfrm flipH="1">
            <a:off x="7079077" y="1679956"/>
            <a:ext cx="5379962" cy="3691467"/>
          </a:xfrm>
          <a:prstGeom prst="flowChartDelay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Delay 3"/>
          <p:cNvSpPr/>
          <p:nvPr/>
        </p:nvSpPr>
        <p:spPr>
          <a:xfrm>
            <a:off x="-437374" y="1625600"/>
            <a:ext cx="5449308" cy="3691467"/>
          </a:xfrm>
          <a:prstGeom prst="flowChartDelay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1439333"/>
            <a:ext cx="4216400" cy="406399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7351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687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OKO">
            <a:hlinkClick r:id="" action="ppaction://media"/>
            <a:extLst>
              <a:ext uri="{FF2B5EF4-FFF2-40B4-BE49-F238E27FC236}">
                <a16:creationId xmlns:a16="http://schemas.microsoft.com/office/drawing/2014/main" id="{D97B01EF-3C12-4932-9BF6-067AE2CB9E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738" y="1307419"/>
            <a:ext cx="5276138" cy="2968722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  <p:pic>
        <p:nvPicPr>
          <p:cNvPr id="4" name="worldswirl">
            <a:hlinkClick r:id="" action="ppaction://media"/>
            <a:extLst>
              <a:ext uri="{FF2B5EF4-FFF2-40B4-BE49-F238E27FC236}">
                <a16:creationId xmlns:a16="http://schemas.microsoft.com/office/drawing/2014/main" id="{884D11FC-72BA-4740-97C0-7225545962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6479" t="5034" r="24311" b="9796"/>
          <a:stretch/>
        </p:blipFill>
        <p:spPr>
          <a:xfrm>
            <a:off x="1498341" y="730140"/>
            <a:ext cx="4838702" cy="471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46CDB-6625-4B53-A1B8-D56CBE1FE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327791" y="-59706"/>
            <a:ext cx="3140233" cy="51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3148 L 0.06224 0.03171 L 0.06992 0.03287 C 0.0707 0.0331 0.07149 0.0331 0.07227 0.03333 C 0.07396 0.03333 0.07552 0.03333 0.07708 0.03379 C 0.07839 0.03379 0.07982 0.03402 0.08112 0.03449 C 0.0819 0.03426 0.09518 0.03379 0.09935 0.03333 C 0.10026 0.0331 0.1013 0.03287 0.10234 0.0324 C 0.10651 0.03125 0.10703 0.03171 0.1112 0.03009 C 0.11211 0.02986 0.11302 0.02939 0.11419 0.02893 C 0.11537 0.02847 0.11628 0.02847 0.11745 0.02801 C 0.11953 0.02731 0.12227 0.02615 0.12383 0.02546 C 0.12435 0.025 0.12474 0.02476 0.12539 0.02453 C 0.12682 0.02384 0.12852 0.02314 0.13008 0.02245 C 0.13372 0.02083 0.1293 0.02245 0.13412 0.02083 C 0.13763 0.01759 0.13294 0.02129 0.14115 0.01759 C 0.14323 0.01666 0.14414 0.01504 0.14675 0.01458 C 0.14753 0.01458 0.14831 0.01435 0.14909 0.01412 C 0.15182 0.01342 0.15625 0.01088 0.15781 0.01041 C 0.15859 0.00995 0.15938 0.00995 0.16016 0.00995 C 0.16094 0.00949 0.16172 0.00926 0.1625 0.00902 C 0.16419 0.00833 0.16563 0.00763 0.16719 0.00671 C 0.16797 0.00648 0.16875 0.00625 0.16966 0.00578 C 0.17227 0.00463 0.17474 0.00347 0.17747 0.00231 C 0.18034 0.00138 0.18333 0.00046 0.1862 -0.00047 C 0.18711 -0.00093 0.18763 -0.00139 0.18867 -0.00139 C 0.19388 -0.00255 0.19089 -0.00186 0.19974 -0.00463 C 0.20091 -0.00487 0.20247 -0.00533 0.20352 -0.00579 C 0.20508 -0.00625 0.20677 -0.00695 0.20846 -0.00741 C 0.20912 -0.00787 0.2099 -0.00787 0.21068 -0.00787 C 0.21445 -0.00973 0.2181 -0.01112 0.22201 -0.01274 C 0.22201 -0.0125 0.23138 -0.01621 0.23138 -0.01598 C 0.23216 -0.01667 0.23294 -0.0169 0.23385 -0.0176 C 0.23425 -0.01783 0.23464 -0.01829 0.23529 -0.01875 C 0.23893 -0.02061 0.24271 -0.02246 0.24649 -0.02454 C 0.24805 -0.02524 0.24948 -0.02616 0.25104 -0.02709 C 0.25182 -0.02755 0.25287 -0.02778 0.25352 -0.02848 C 0.2569 -0.03125 0.25547 -0.0301 0.26211 -0.03449 C 0.26263 -0.03473 0.26328 -0.03496 0.26367 -0.03519 C 0.26563 -0.03658 0.26745 -0.0375 0.2694 -0.03866 C 0.27018 -0.03936 0.27096 -0.03959 0.27175 -0.04028 C 0.27227 -0.04051 0.27266 -0.04098 0.27331 -0.04121 C 0.27708 -0.04352 0.28216 -0.04491 0.28516 -0.04746 C 0.28763 -0.04954 0.28698 -0.04908 0.29141 -0.05116 C 0.29271 -0.05209 0.29414 -0.05232 0.29544 -0.05301 C 0.30052 -0.05579 0.30482 -0.05949 0.31042 -0.06181 C 0.31172 -0.06227 0.31315 -0.06297 0.31432 -0.06366 C 0.31563 -0.06412 0.31641 -0.06505 0.31771 -0.06551 C 0.32109 -0.0676 0.32526 -0.06922 0.32878 -0.07153 C 0.33125 -0.07269 0.33307 -0.07454 0.33581 -0.07616 C 0.34102 -0.07871 0.34779 -0.08079 0.35156 -0.08449 C 0.35495 -0.08727 0.35352 -0.08658 0.35951 -0.08959 C 0.36315 -0.09144 0.36237 -0.09098 0.36589 -0.09167 C 0.3694 -0.09399 0.37383 -0.09584 0.37695 -0.09815 C 0.37734 -0.09862 0.37774 -0.09908 0.37852 -0.09977 C 0.38177 -0.10116 0.38294 -0.10116 0.38555 -0.10301 C 0.3862 -0.10324 0.38659 -0.10394 0.38711 -0.1044 C 0.39258 -0.10764 0.39805 -0.11112 0.40378 -0.11436 L 0.40846 -0.1169 C 0.40925 -0.11737 0.41016 -0.11783 0.41081 -0.11806 C 0.41497 -0.12153 0.41628 -0.12269 0.42513 -0.12639 C 0.42617 -0.12686 0.42721 -0.12732 0.42826 -0.12778 C 0.42943 -0.12801 0.43034 -0.12824 0.43151 -0.12824 C 0.43229 -0.12824 0.43333 -0.12824 0.43372 -0.12824 C 0.43555 -0.12732 0.43568 -0.12593 0.43698 -0.125 C 0.43789 -0.12454 0.43932 -0.12431 0.4401 -0.12385 C 0.44076 -0.12362 0.44128 -0.12292 0.4418 -0.12246 C 0.44544 -0.12014 0.44427 -0.12061 0.44805 -0.11991 C 0.44909 -0.12014 0.45247 -0.12061 0.45365 -0.12084 C 0.45742 -0.12176 0.45469 -0.1213 0.45755 -0.12246 C 0.45899 -0.12315 0.46081 -0.12362 0.46237 -0.12408 C 0.4638 -0.12477 0.46823 -0.12686 0.46628 -0.12639 L 0.46406 -0.12593 L 0.46406 -0.1257 L 0.46406 -0.12593 " pathEditMode="relative" rAng="0" ptsTypes="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ing to th wip wsf">
            <a:hlinkClick r:id="" action="ppaction://media"/>
            <a:extLst>
              <a:ext uri="{FF2B5EF4-FFF2-40B4-BE49-F238E27FC236}">
                <a16:creationId xmlns:a16="http://schemas.microsoft.com/office/drawing/2014/main" id="{98C68CF1-E836-4D3D-849A-EBBB4CB19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351" t="-4279" r="11981" b="5773"/>
          <a:stretch/>
        </p:blipFill>
        <p:spPr>
          <a:xfrm>
            <a:off x="6359765" y="1428478"/>
            <a:ext cx="4984510" cy="3322608"/>
          </a:xfrm>
          <a:prstGeom prst="ellipse">
            <a:avLst/>
          </a:prstGeom>
          <a:ln>
            <a:noFill/>
          </a:ln>
          <a:effectLst>
            <a:softEdge rad="292100"/>
          </a:effectLst>
          <a:scene3d>
            <a:camera prst="perspectiveLeft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BD33C-B704-43FD-AC72-3827B360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60" y="1871109"/>
            <a:ext cx="624284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OKO">
            <a:hlinkClick r:id="" action="ppaction://media"/>
            <a:extLst>
              <a:ext uri="{FF2B5EF4-FFF2-40B4-BE49-F238E27FC236}">
                <a16:creationId xmlns:a16="http://schemas.microsoft.com/office/drawing/2014/main" id="{D97B01EF-3C12-4932-9BF6-067AE2CB9E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738" y="1307419"/>
            <a:ext cx="5276138" cy="2968722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  <p:pic>
        <p:nvPicPr>
          <p:cNvPr id="4" name="worldswirl">
            <a:hlinkClick r:id="" action="ppaction://media"/>
            <a:extLst>
              <a:ext uri="{FF2B5EF4-FFF2-40B4-BE49-F238E27FC236}">
                <a16:creationId xmlns:a16="http://schemas.microsoft.com/office/drawing/2014/main" id="{884D11FC-72BA-4740-97C0-7225545962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6479" t="5034" r="24311" b="9796"/>
          <a:stretch/>
        </p:blipFill>
        <p:spPr>
          <a:xfrm>
            <a:off x="1498341" y="730140"/>
            <a:ext cx="4838702" cy="471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EB508-3D27-4400-B29C-0BD72846D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001" y="4230685"/>
            <a:ext cx="3676261" cy="24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OKO">
            <a:hlinkClick r:id="" action="ppaction://media"/>
            <a:extLst>
              <a:ext uri="{FF2B5EF4-FFF2-40B4-BE49-F238E27FC236}">
                <a16:creationId xmlns:a16="http://schemas.microsoft.com/office/drawing/2014/main" id="{D97B01EF-3C12-4932-9BF6-067AE2CB9E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738" y="1307419"/>
            <a:ext cx="5276138" cy="2968722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  <p:pic>
        <p:nvPicPr>
          <p:cNvPr id="4" name="worldswirl">
            <a:hlinkClick r:id="" action="ppaction://media"/>
            <a:extLst>
              <a:ext uri="{FF2B5EF4-FFF2-40B4-BE49-F238E27FC236}">
                <a16:creationId xmlns:a16="http://schemas.microsoft.com/office/drawing/2014/main" id="{884D11FC-72BA-4740-97C0-7225545962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6479" t="5034" r="24311" b="9796"/>
          <a:stretch/>
        </p:blipFill>
        <p:spPr>
          <a:xfrm>
            <a:off x="1498341" y="730140"/>
            <a:ext cx="4838702" cy="471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FE9A2-32B8-4839-9192-ADDD8D72F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7789" y="5407551"/>
            <a:ext cx="1920406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3148 L 0.06224 0.03171 L 0.06992 0.03287 C 0.0707 0.0331 0.07149 0.0331 0.07227 0.03333 C 0.07396 0.03333 0.07552 0.03333 0.07708 0.03379 C 0.07839 0.03379 0.07982 0.03402 0.08112 0.03449 C 0.0819 0.03426 0.09518 0.03379 0.09935 0.03333 C 0.10026 0.0331 0.1013 0.03287 0.10234 0.0324 C 0.10651 0.03125 0.10703 0.03171 0.1112 0.03009 C 0.11211 0.02986 0.11302 0.02939 0.11419 0.02893 C 0.11537 0.02847 0.11628 0.02847 0.11745 0.02801 C 0.11953 0.02731 0.12227 0.02615 0.12383 0.02546 C 0.12435 0.025 0.12474 0.02476 0.12539 0.02453 C 0.12682 0.02384 0.12852 0.02314 0.13008 0.02245 C 0.13372 0.02083 0.1293 0.02245 0.13412 0.02083 C 0.13763 0.01759 0.13294 0.02129 0.14115 0.01759 C 0.14323 0.01666 0.14414 0.01504 0.14675 0.01458 C 0.14753 0.01458 0.14831 0.01435 0.14909 0.01412 C 0.15182 0.01342 0.15625 0.01088 0.15781 0.01041 C 0.15859 0.00995 0.15938 0.00995 0.16016 0.00995 C 0.16094 0.00949 0.16172 0.00926 0.1625 0.00902 C 0.16419 0.00833 0.16563 0.00763 0.16719 0.00671 C 0.16797 0.00648 0.16875 0.00625 0.16966 0.00578 C 0.17227 0.00463 0.17474 0.00347 0.17747 0.00231 C 0.18034 0.00138 0.18333 0.00046 0.1862 -0.00047 C 0.18711 -0.00093 0.18763 -0.00139 0.18867 -0.00139 C 0.19388 -0.00255 0.19089 -0.00186 0.19974 -0.00463 C 0.20091 -0.00487 0.20247 -0.00533 0.20352 -0.00579 C 0.20508 -0.00625 0.20677 -0.00695 0.20846 -0.00741 C 0.20912 -0.00787 0.2099 -0.00787 0.21068 -0.00787 C 0.21445 -0.00973 0.2181 -0.01112 0.22201 -0.01274 C 0.22201 -0.0125 0.23138 -0.01621 0.23138 -0.01598 C 0.23216 -0.01667 0.23294 -0.0169 0.23385 -0.0176 C 0.23425 -0.01783 0.23464 -0.01829 0.23529 -0.01875 C 0.23893 -0.02061 0.24271 -0.02246 0.24649 -0.02454 C 0.24805 -0.02524 0.24948 -0.02616 0.25104 -0.02709 C 0.25182 -0.02755 0.25287 -0.02778 0.25352 -0.02848 C 0.2569 -0.03125 0.25547 -0.0301 0.26211 -0.03449 C 0.26263 -0.03473 0.26328 -0.03496 0.26367 -0.03519 C 0.26563 -0.03658 0.26745 -0.0375 0.2694 -0.03866 C 0.27018 -0.03936 0.27096 -0.03959 0.27175 -0.04028 C 0.27227 -0.04051 0.27266 -0.04098 0.27331 -0.04121 C 0.27708 -0.04352 0.28216 -0.04491 0.28516 -0.04746 C 0.28763 -0.04954 0.28698 -0.04908 0.29141 -0.05116 C 0.29271 -0.05209 0.29414 -0.05232 0.29544 -0.05301 C 0.30052 -0.05579 0.30482 -0.05949 0.31042 -0.06181 C 0.31172 -0.06227 0.31315 -0.06297 0.31432 -0.06366 C 0.31563 -0.06412 0.31641 -0.06505 0.31771 -0.06551 C 0.32109 -0.0676 0.32526 -0.06922 0.32878 -0.07153 C 0.33125 -0.07269 0.33307 -0.07454 0.33581 -0.07616 C 0.34102 -0.07871 0.34779 -0.08079 0.35156 -0.08449 C 0.35495 -0.08727 0.35352 -0.08658 0.35951 -0.08959 C 0.36315 -0.09144 0.36237 -0.09098 0.36589 -0.09167 C 0.3694 -0.09399 0.37383 -0.09584 0.37695 -0.09815 C 0.37734 -0.09862 0.37774 -0.09908 0.37852 -0.09977 C 0.38177 -0.10116 0.38294 -0.10116 0.38555 -0.10301 C 0.3862 -0.10324 0.38659 -0.10394 0.38711 -0.1044 C 0.39258 -0.10764 0.39805 -0.11112 0.40378 -0.11436 L 0.40846 -0.1169 C 0.40925 -0.11737 0.41016 -0.11783 0.41081 -0.11806 C 0.41497 -0.12153 0.41628 -0.12269 0.42513 -0.12639 C 0.42617 -0.12686 0.42721 -0.12732 0.42826 -0.12778 C 0.42943 -0.12801 0.43034 -0.12824 0.43151 -0.12824 C 0.43229 -0.12824 0.43333 -0.12824 0.43372 -0.12824 C 0.43555 -0.12732 0.43568 -0.12593 0.43698 -0.125 C 0.43789 -0.12454 0.43932 -0.12431 0.4401 -0.12385 C 0.44076 -0.12362 0.44128 -0.12292 0.4418 -0.12246 C 0.44544 -0.12014 0.44427 -0.12061 0.44805 -0.11991 C 0.44909 -0.12014 0.45247 -0.12061 0.45365 -0.12084 C 0.45742 -0.12176 0.45469 -0.1213 0.45755 -0.12246 C 0.45899 -0.12315 0.46081 -0.12362 0.46237 -0.12408 C 0.4638 -0.12477 0.46823 -0.12686 0.46628 -0.12639 L 0.46406 -0.12593 L 0.46406 -0.1257 L 0.46406 -0.12593 " pathEditMode="relative" rAng="0" ptsTypes="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OKO">
            <a:hlinkClick r:id="" action="ppaction://media"/>
            <a:extLst>
              <a:ext uri="{FF2B5EF4-FFF2-40B4-BE49-F238E27FC236}">
                <a16:creationId xmlns:a16="http://schemas.microsoft.com/office/drawing/2014/main" id="{D97B01EF-3C12-4932-9BF6-067AE2CB9E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738" y="1307419"/>
            <a:ext cx="5276138" cy="2968722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  <p:pic>
        <p:nvPicPr>
          <p:cNvPr id="4" name="worldswirl">
            <a:hlinkClick r:id="" action="ppaction://media"/>
            <a:extLst>
              <a:ext uri="{FF2B5EF4-FFF2-40B4-BE49-F238E27FC236}">
                <a16:creationId xmlns:a16="http://schemas.microsoft.com/office/drawing/2014/main" id="{884D11FC-72BA-4740-97C0-7225545962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6479" t="5034" r="24311" b="9796"/>
          <a:stretch/>
        </p:blipFill>
        <p:spPr>
          <a:xfrm>
            <a:off x="1498341" y="730140"/>
            <a:ext cx="4838702" cy="471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FE9A2-32B8-4839-9192-ADDD8D72F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43632"/>
            <a:ext cx="5040791" cy="32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3148 L 0.06224 0.03171 L 0.06992 0.03287 C 0.0707 0.0331 0.07149 0.0331 0.07227 0.03333 C 0.07396 0.03333 0.07552 0.03333 0.07708 0.03379 C 0.07839 0.03379 0.07982 0.03402 0.08112 0.03449 C 0.0819 0.03426 0.09518 0.03379 0.09935 0.03333 C 0.10026 0.0331 0.1013 0.03287 0.10234 0.0324 C 0.10651 0.03125 0.10703 0.03171 0.1112 0.03009 C 0.11211 0.02986 0.11302 0.02939 0.11419 0.02893 C 0.11537 0.02847 0.11628 0.02847 0.11745 0.02801 C 0.11953 0.02731 0.12227 0.02615 0.12383 0.02546 C 0.12435 0.025 0.12474 0.02476 0.12539 0.02453 C 0.12682 0.02384 0.12852 0.02314 0.13008 0.02245 C 0.13372 0.02083 0.1293 0.02245 0.13412 0.02083 C 0.13763 0.01759 0.13294 0.02129 0.14115 0.01759 C 0.14323 0.01666 0.14414 0.01504 0.14675 0.01458 C 0.14753 0.01458 0.14831 0.01435 0.14909 0.01412 C 0.15182 0.01342 0.15625 0.01088 0.15781 0.01041 C 0.15859 0.00995 0.15938 0.00995 0.16016 0.00995 C 0.16094 0.00949 0.16172 0.00926 0.1625 0.00902 C 0.16419 0.00833 0.16563 0.00763 0.16719 0.00671 C 0.16797 0.00648 0.16875 0.00625 0.16966 0.00578 C 0.17227 0.00463 0.17474 0.00347 0.17747 0.00231 C 0.18034 0.00138 0.18333 0.00046 0.1862 -0.00047 C 0.18711 -0.00093 0.18763 -0.00139 0.18867 -0.00139 C 0.19388 -0.00255 0.19089 -0.00186 0.19974 -0.00463 C 0.20091 -0.00487 0.20247 -0.00533 0.20352 -0.00579 C 0.20508 -0.00625 0.20677 -0.00695 0.20846 -0.00741 C 0.20912 -0.00787 0.2099 -0.00787 0.21068 -0.00787 C 0.21445 -0.00973 0.2181 -0.01112 0.22201 -0.01274 C 0.22201 -0.0125 0.23138 -0.01621 0.23138 -0.01598 C 0.23216 -0.01667 0.23294 -0.0169 0.23385 -0.0176 C 0.23425 -0.01783 0.23464 -0.01829 0.23529 -0.01875 C 0.23893 -0.02061 0.24271 -0.02246 0.24649 -0.02454 C 0.24805 -0.02524 0.24948 -0.02616 0.25104 -0.02709 C 0.25182 -0.02755 0.25287 -0.02778 0.25352 -0.02848 C 0.2569 -0.03125 0.25547 -0.0301 0.26211 -0.03449 C 0.26263 -0.03473 0.26328 -0.03496 0.26367 -0.03519 C 0.26563 -0.03658 0.26745 -0.0375 0.2694 -0.03866 C 0.27018 -0.03936 0.27096 -0.03959 0.27175 -0.04028 C 0.27227 -0.04051 0.27266 -0.04098 0.27331 -0.04121 C 0.27708 -0.04352 0.28216 -0.04491 0.28516 -0.04746 C 0.28763 -0.04954 0.28698 -0.04908 0.29141 -0.05116 C 0.29271 -0.05209 0.29414 -0.05232 0.29544 -0.05301 C 0.30052 -0.05579 0.30482 -0.05949 0.31042 -0.06181 C 0.31172 -0.06227 0.31315 -0.06297 0.31432 -0.06366 C 0.31563 -0.06412 0.31641 -0.06505 0.31771 -0.06551 C 0.32109 -0.0676 0.32526 -0.06922 0.32878 -0.07153 C 0.33125 -0.07269 0.33307 -0.07454 0.33581 -0.07616 C 0.34102 -0.07871 0.34779 -0.08079 0.35156 -0.08449 C 0.35495 -0.08727 0.35352 -0.08658 0.35951 -0.08959 C 0.36315 -0.09144 0.36237 -0.09098 0.36589 -0.09167 C 0.3694 -0.09399 0.37383 -0.09584 0.37695 -0.09815 C 0.37734 -0.09862 0.37774 -0.09908 0.37852 -0.09977 C 0.38177 -0.10116 0.38294 -0.10116 0.38555 -0.10301 C 0.3862 -0.10324 0.38659 -0.10394 0.38711 -0.1044 C 0.39258 -0.10764 0.39805 -0.11112 0.40378 -0.11436 L 0.40846 -0.1169 C 0.40925 -0.11737 0.41016 -0.11783 0.41081 -0.11806 C 0.41497 -0.12153 0.41628 -0.12269 0.42513 -0.12639 C 0.42617 -0.12686 0.42721 -0.12732 0.42826 -0.12778 C 0.42943 -0.12801 0.43034 -0.12824 0.43151 -0.12824 C 0.43229 -0.12824 0.43333 -0.12824 0.43372 -0.12824 C 0.43555 -0.12732 0.43568 -0.12593 0.43698 -0.125 C 0.43789 -0.12454 0.43932 -0.12431 0.4401 -0.12385 C 0.44076 -0.12362 0.44128 -0.12292 0.4418 -0.12246 C 0.44544 -0.12014 0.44427 -0.12061 0.44805 -0.11991 C 0.44909 -0.12014 0.45247 -0.12061 0.45365 -0.12084 C 0.45742 -0.12176 0.45469 -0.1213 0.45755 -0.12246 C 0.45899 -0.12315 0.46081 -0.12362 0.46237 -0.12408 C 0.4638 -0.12477 0.46823 -0.12686 0.46628 -0.12639 L 0.46406 -0.12593 L 0.46406 -0.1257 L 0.46406 -0.12593 " pathEditMode="relative" rAng="0" ptsTypes="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559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ldswirl">
            <a:hlinkClick r:id="" action="ppaction://media"/>
            <a:extLst>
              <a:ext uri="{FF2B5EF4-FFF2-40B4-BE49-F238E27FC236}">
                <a16:creationId xmlns:a16="http://schemas.microsoft.com/office/drawing/2014/main" id="{EBDFF2CD-043B-4004-90F0-A1992232D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398" t="5714" r="25689" b="11701"/>
          <a:stretch/>
        </p:blipFill>
        <p:spPr>
          <a:xfrm>
            <a:off x="1673290" y="512465"/>
            <a:ext cx="2945364" cy="2916535"/>
          </a:xfrm>
          <a:prstGeom prst="rect">
            <a:avLst/>
          </a:prstGeom>
        </p:spPr>
      </p:pic>
      <p:pic>
        <p:nvPicPr>
          <p:cNvPr id="2" name="BOOKO">
            <a:hlinkClick r:id="" action="ppaction://media"/>
            <a:extLst>
              <a:ext uri="{FF2B5EF4-FFF2-40B4-BE49-F238E27FC236}">
                <a16:creationId xmlns:a16="http://schemas.microsoft.com/office/drawing/2014/main" id="{370053A1-9C3B-463D-969A-CD3BD31AE5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07" y="257822"/>
            <a:ext cx="5851525" cy="3292475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115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BOOKCLOSING">
            <a:hlinkClick r:id="" action="ppaction://media"/>
            <a:extLst>
              <a:ext uri="{FF2B5EF4-FFF2-40B4-BE49-F238E27FC236}">
                <a16:creationId xmlns:a16="http://schemas.microsoft.com/office/drawing/2014/main" id="{CFE725C3-F54B-434D-A68E-0F39EC44DC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27" y="201837"/>
            <a:ext cx="5851525" cy="32924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9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77318-D65C-4113-96DC-83355D59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3" y="905860"/>
            <a:ext cx="5852667" cy="3292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0DB38B-75BD-42CE-9904-A36EB9CF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83" y="2455638"/>
            <a:ext cx="1926503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BOOKCLOSING">
            <a:hlinkClick r:id="" action="ppaction://media"/>
            <a:extLst>
              <a:ext uri="{FF2B5EF4-FFF2-40B4-BE49-F238E27FC236}">
                <a16:creationId xmlns:a16="http://schemas.microsoft.com/office/drawing/2014/main" id="{7CFDC8BC-1F8C-4C00-951E-300F45321F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1" y="1047047"/>
            <a:ext cx="5851525" cy="32924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0DB38B-75BD-42CE-9904-A36EB9CFE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740" y="2595598"/>
            <a:ext cx="1926503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AB7F2-85D0-444D-9821-FFEF6074C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134" y="1240971"/>
            <a:ext cx="4823361" cy="3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48 L -3.54167E-6 0.00671 C 0.00118 0.00324 0.00261 0 0.00391 -0.00324 C 0.0043 -0.00463 0.0043 -0.00625 0.00469 -0.00787 C 0.00677 -0.01644 0.00612 -0.01065 0.00795 -0.02014 C 0.00964 -0.02917 0.00756 -0.02292 0.01042 -0.02986 C 0.01172 -0.03681 0.01146 -0.03519 0.01355 -0.04398 C 0.0142 -0.04606 0.01485 -0.04769 0.01537 -0.04977 C 0.01589 -0.05208 0.01641 -0.05417 0.01693 -0.05671 C 0.01745 -0.05926 0.01784 -0.06227 0.01862 -0.06505 L 0.02266 -0.07755 C 0.02435 -0.09236 0.02214 -0.07593 0.0267 -0.0956 C 0.02722 -0.09815 0.02904 -0.10625 0.02995 -0.10833 C 0.03099 -0.11042 0.0323 -0.11204 0.03321 -0.11412 C 0.03685 -0.12894 0.03399 -0.11968 0.04545 -0.14051 L 0.05039 -0.14931 C 0.05131 -0.15069 0.05196 -0.15208 0.05274 -0.15301 C 0.0569 -0.15833 0.06081 -0.16366 0.06511 -0.16852 C 0.06589 -0.16944 0.06667 -0.17037 0.06745 -0.1713 C 0.07162 -0.17569 0.07565 -0.17963 0.07969 -0.18403 C 0.08789 -0.19259 0.08659 -0.19815 0.10261 -0.20486 C 0.11237 -0.20903 0.09831 -0.20278 0.1099 -0.20903 C 0.11368 -0.21111 0.11784 -0.21204 0.12136 -0.21481 C 0.12331 -0.2162 0.12513 -0.21806 0.12696 -0.21898 C 0.13125 -0.2206 0.14467 -0.225 0.15157 -0.22593 C 0.15534 -0.22662 0.15912 -0.22685 0.16289 -0.22731 C 0.17735 -0.23241 0.17188 -0.23102 0.20131 -0.22731 C 0.20521 -0.22685 0.20886 -0.22454 0.21263 -0.22315 C 0.21472 -0.22269 0.21654 -0.22245 0.21836 -0.22153 C 0.23347 -0.21736 0.2 -0.22523 0.23568 -0.21759 C 0.23815 -0.21597 0.24349 -0.21273 0.24623 -0.21181 C 0.24831 -0.21111 0.25065 -0.21088 0.25261 -0.21042 C 0.25651 -0.20741 0.26055 -0.20417 0.2642 -0.20069 C 0.27149 -0.19421 0.26953 -0.19421 0.27644 -0.18657 C 0.28529 -0.17685 0.29506 -0.16898 0.30339 -0.15764 C 0.30482 -0.15486 0.3069 -0.15301 0.30821 -0.15069 C 0.31302 -0.14097 0.31823 -0.13171 0.32214 -0.12083 C 0.32344 -0.11736 0.32422 -0.11296 0.32605 -0.10995 C 0.34128 -0.08287 0.3405 -0.08657 0.35469 -0.06921 C 0.36172 -0.06042 0.36888 -0.05139 0.37592 -0.04282 C 0.37722 -0.04074 0.38269 -0.03495 0.38321 -0.03449 L 0.38802 -0.02569 C 0.38907 -0.02454 0.38985 -0.02315 0.3905 -0.02176 C 0.39922 -0.00509 0.39493 -0.00833 0.40118 -0.00463 L 0.40769 0.00648 C 0.40847 0.00764 0.40912 0.00949 0.41003 0.01019 C 0.41146 0.01204 0.41289 0.01319 0.41433 0.01481 C 0.41732 0.01875 0.42019 0.02315 0.42305 0.02731 C 0.4237 0.02824 0.42422 0.0294 0.42487 0.03032 C 0.42618 0.03218 0.42761 0.03356 0.42891 0.03565 C 0.43008 0.03796 0.43099 0.04051 0.43217 0.04282 C 0.4336 0.04583 0.43555 0.04815 0.43698 0.05116 C 0.43789 0.05278 0.43868 0.05509 0.43959 0.05648 C 0.44024 0.05833 0.44128 0.05926 0.44193 0.06088 C 0.44271 0.0625 0.44297 0.06481 0.44349 0.06644 C 0.44388 0.06759 0.4448 0.06829 0.44519 0.06921 C 0.45013 0.07917 0.44558 0.07153 0.44948 0.07778 L 0.44948 0.07824 L 0.44948 0.07778 L 0.44948 0.07824 " pathEditMode="relative" rAng="0" ptsTypes="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swirl">
            <a:hlinkClick r:id="" action="ppaction://media"/>
            <a:extLst>
              <a:ext uri="{FF2B5EF4-FFF2-40B4-BE49-F238E27FC236}">
                <a16:creationId xmlns:a16="http://schemas.microsoft.com/office/drawing/2014/main" id="{C91CD823-11D4-4C42-B854-8F7371808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398" t="5714" r="25689" b="11701"/>
          <a:stretch/>
        </p:blipFill>
        <p:spPr>
          <a:xfrm>
            <a:off x="1673289" y="512465"/>
            <a:ext cx="4975987" cy="4927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EC3CA243-608E-4012-9822-EB936BDE57DE}"/>
              </a:ext>
            </a:extLst>
          </p:cNvPr>
          <p:cNvSpPr/>
          <p:nvPr/>
        </p:nvSpPr>
        <p:spPr>
          <a:xfrm>
            <a:off x="4324350" y="4724400"/>
            <a:ext cx="3133725" cy="53340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TASMANIA</a:t>
            </a:r>
          </a:p>
        </p:txBody>
      </p:sp>
    </p:spTree>
    <p:extLst>
      <p:ext uri="{BB962C8B-B14F-4D97-AF65-F5344CB8AC3E}">
        <p14:creationId xmlns:p14="http://schemas.microsoft.com/office/powerpoint/2010/main" val="829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O">
            <a:hlinkClick r:id="" action="ppaction://media"/>
            <a:extLst>
              <a:ext uri="{FF2B5EF4-FFF2-40B4-BE49-F238E27FC236}">
                <a16:creationId xmlns:a16="http://schemas.microsoft.com/office/drawing/2014/main" id="{370053A1-9C3B-463D-969A-CD3BD31AE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17" y="1556881"/>
            <a:ext cx="6275809" cy="3531207"/>
          </a:xfrm>
          <a:prstGeom prst="roundRect">
            <a:avLst>
              <a:gd name="adj" fmla="val 338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136320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93578-6FD2-4AA4-A1AE-6934B008CC0A}"/>
              </a:ext>
            </a:extLst>
          </p:cNvPr>
          <p:cNvSpPr txBox="1"/>
          <p:nvPr/>
        </p:nvSpPr>
        <p:spPr>
          <a:xfrm>
            <a:off x="552449" y="2914650"/>
            <a:ext cx="1108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ARE </a:t>
            </a: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 </a:t>
            </a:r>
            <a:r>
              <a:rPr kumimoji="0" lang="en-GB" sz="4000" b="0" i="0" u="none" strike="noStrike" kern="1200" cap="none" spc="0" normalizeH="0" baseline="0" noProof="0" dirty="0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VISIT</a:t>
            </a: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IN PRAGUE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0DC96F97-A4BE-4F9D-9D76-9D6DCBEB3BBF}"/>
              </a:ext>
            </a:extLst>
          </p:cNvPr>
          <p:cNvSpPr/>
          <p:nvPr/>
        </p:nvSpPr>
        <p:spPr>
          <a:xfrm>
            <a:off x="2609851" y="3574911"/>
            <a:ext cx="2057400" cy="209246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E2BB1A3-B852-4075-A35B-AFEE6D2F0640}"/>
              </a:ext>
            </a:extLst>
          </p:cNvPr>
          <p:cNvSpPr/>
          <p:nvPr/>
        </p:nvSpPr>
        <p:spPr>
          <a:xfrm>
            <a:off x="5067300" y="3574911"/>
            <a:ext cx="2057400" cy="209246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A6D45459-EFF7-43AC-9A00-A505180A6378}"/>
              </a:ext>
            </a:extLst>
          </p:cNvPr>
          <p:cNvSpPr/>
          <p:nvPr/>
        </p:nvSpPr>
        <p:spPr>
          <a:xfrm>
            <a:off x="2238374" y="800100"/>
            <a:ext cx="5876926" cy="2219325"/>
          </a:xfrm>
          <a:prstGeom prst="downArrow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PLANNED ACTION</a:t>
            </a:r>
          </a:p>
        </p:txBody>
      </p:sp>
    </p:spTree>
    <p:extLst>
      <p:ext uri="{BB962C8B-B14F-4D97-AF65-F5344CB8AC3E}">
        <p14:creationId xmlns:p14="http://schemas.microsoft.com/office/powerpoint/2010/main" val="1002606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O">
            <a:hlinkClick r:id="" action="ppaction://media"/>
            <a:extLst>
              <a:ext uri="{FF2B5EF4-FFF2-40B4-BE49-F238E27FC236}">
                <a16:creationId xmlns:a16="http://schemas.microsoft.com/office/drawing/2014/main" id="{370053A1-9C3B-463D-969A-CD3BD31AE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99" y="239161"/>
            <a:ext cx="5851525" cy="329247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914400">
              <a:schemeClr val="bg1"/>
            </a:glow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23185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BOOKCLOSING">
            <a:hlinkClick r:id="" action="ppaction://media"/>
            <a:extLst>
              <a:ext uri="{FF2B5EF4-FFF2-40B4-BE49-F238E27FC236}">
                <a16:creationId xmlns:a16="http://schemas.microsoft.com/office/drawing/2014/main" id="{CFE725C3-F54B-434D-A68E-0F39EC44DC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27" y="239160"/>
            <a:ext cx="5851525" cy="32924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71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CAF62-54D2-4870-BCF1-8F1F11D25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797" y="2813250"/>
            <a:ext cx="1920406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0CE41-C826-4FAE-B10C-5C11247C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3177" y="1931583"/>
            <a:ext cx="14859001" cy="445969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86BF9-C533-4B66-82F2-4D5A4181CF8B}"/>
              </a:ext>
            </a:extLst>
          </p:cNvPr>
          <p:cNvSpPr txBox="1"/>
          <p:nvPr/>
        </p:nvSpPr>
        <p:spPr>
          <a:xfrm>
            <a:off x="4693441" y="3224902"/>
            <a:ext cx="42862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08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 </a:t>
            </a: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VISIT</a:t>
            </a: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 PRAGUE</a:t>
            </a:r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0687D8C8-4F28-4C42-9166-3F715706AEC2}"/>
              </a:ext>
            </a:extLst>
          </p:cNvPr>
          <p:cNvSpPr/>
          <p:nvPr/>
        </p:nvSpPr>
        <p:spPr>
          <a:xfrm>
            <a:off x="3290885" y="628649"/>
            <a:ext cx="7270141" cy="1799760"/>
          </a:xfrm>
          <a:prstGeom prst="downArrowCallout">
            <a:avLst/>
          </a:prstGeom>
          <a:solidFill>
            <a:srgbClr val="70AD47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PLANNED ACTION</a:t>
            </a:r>
          </a:p>
        </p:txBody>
      </p:sp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2883599-78A9-4A2A-9C7D-51EE8D8219A2}"/>
              </a:ext>
            </a:extLst>
          </p:cNvPr>
          <p:cNvSpPr/>
          <p:nvPr/>
        </p:nvSpPr>
        <p:spPr>
          <a:xfrm>
            <a:off x="1578766" y="3618232"/>
            <a:ext cx="2907509" cy="980816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0C78-9294-404B-942A-5CB7B9C36131}"/>
              </a:ext>
            </a:extLst>
          </p:cNvPr>
          <p:cNvSpPr/>
          <p:nvPr/>
        </p:nvSpPr>
        <p:spPr>
          <a:xfrm>
            <a:off x="657225" y="2628900"/>
            <a:ext cx="9525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Left Arrow 19">
            <a:extLst>
              <a:ext uri="{FF2B5EF4-FFF2-40B4-BE49-F238E27FC236}">
                <a16:creationId xmlns:a16="http://schemas.microsoft.com/office/drawing/2014/main" id="{A713DD24-4814-4858-AF6C-B8F0239D6D64}"/>
              </a:ext>
            </a:extLst>
          </p:cNvPr>
          <p:cNvSpPr/>
          <p:nvPr/>
        </p:nvSpPr>
        <p:spPr>
          <a:xfrm>
            <a:off x="9104435" y="3643144"/>
            <a:ext cx="2180492" cy="955904"/>
          </a:xfrm>
          <a:prstGeom prst="leftArrowCallout">
            <a:avLst>
              <a:gd name="adj1" fmla="val 25000"/>
              <a:gd name="adj2" fmla="val 26226"/>
              <a:gd name="adj3" fmla="val 5198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11332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8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93578-6FD2-4AA4-A1AE-6934B008CC0A}"/>
              </a:ext>
            </a:extLst>
          </p:cNvPr>
          <p:cNvSpPr txBox="1"/>
          <p:nvPr/>
        </p:nvSpPr>
        <p:spPr>
          <a:xfrm>
            <a:off x="2628900" y="3022669"/>
            <a:ext cx="6886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WE ARE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  <a:r>
              <a:rPr lang="en-GB" sz="3600" dirty="0">
                <a:latin typeface="Arial Rounded MT Bold" panose="020F0704030504030204" pitchFamily="34" charset="0"/>
              </a:rPr>
              <a:t>PRAGUE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0DC96F97-A4BE-4F9D-9D76-9D6DCBEB3BBF}"/>
              </a:ext>
            </a:extLst>
          </p:cNvPr>
          <p:cNvSpPr/>
          <p:nvPr/>
        </p:nvSpPr>
        <p:spPr>
          <a:xfrm>
            <a:off x="4362451" y="3682930"/>
            <a:ext cx="2390774" cy="214637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TRAVEL NOW OR LATER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E2BB1A3-B852-4075-A35B-AFEE6D2F0640}"/>
              </a:ext>
            </a:extLst>
          </p:cNvPr>
          <p:cNvSpPr/>
          <p:nvPr/>
        </p:nvSpPr>
        <p:spPr>
          <a:xfrm>
            <a:off x="7143749" y="3682930"/>
            <a:ext cx="2466975" cy="20034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DESTINATION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A675A971-BB89-416F-88DB-B964D84CA758}"/>
              </a:ext>
            </a:extLst>
          </p:cNvPr>
          <p:cNvSpPr/>
          <p:nvPr/>
        </p:nvSpPr>
        <p:spPr>
          <a:xfrm>
            <a:off x="3638549" y="803344"/>
            <a:ext cx="7305675" cy="2219325"/>
          </a:xfrm>
          <a:prstGeom prst="downArrow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INTENDED DESTINATION</a:t>
            </a:r>
          </a:p>
        </p:txBody>
      </p:sp>
    </p:spTree>
    <p:extLst>
      <p:ext uri="{BB962C8B-B14F-4D97-AF65-F5344CB8AC3E}">
        <p14:creationId xmlns:p14="http://schemas.microsoft.com/office/powerpoint/2010/main" val="252504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0CE41-C826-4FAE-B10C-5C11247C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" y="2429886"/>
            <a:ext cx="13258800" cy="4224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38D82-9CB5-41F0-966C-C5B91FF9E973}"/>
              </a:ext>
            </a:extLst>
          </p:cNvPr>
          <p:cNvSpPr txBox="1"/>
          <p:nvPr/>
        </p:nvSpPr>
        <p:spPr>
          <a:xfrm>
            <a:off x="5986462" y="3634011"/>
            <a:ext cx="2886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WE ARE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</a:p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PRAGUE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4735AA72-AA30-4B3D-972A-B660D240E8EC}"/>
              </a:ext>
            </a:extLst>
          </p:cNvPr>
          <p:cNvSpPr/>
          <p:nvPr/>
        </p:nvSpPr>
        <p:spPr>
          <a:xfrm>
            <a:off x="4400550" y="730896"/>
            <a:ext cx="6562726" cy="2855025"/>
          </a:xfrm>
          <a:prstGeom prst="downArrowCallout">
            <a:avLst>
              <a:gd name="adj1" fmla="val 16900"/>
              <a:gd name="adj2" fmla="val 18902"/>
              <a:gd name="adj3" fmla="val 22891"/>
              <a:gd name="adj4" fmla="val 37838"/>
            </a:avLst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INTENDED DESTINATION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AD324-CF5D-476E-B264-D4628A42A69F}"/>
              </a:ext>
            </a:extLst>
          </p:cNvPr>
          <p:cNvSpPr/>
          <p:nvPr/>
        </p:nvSpPr>
        <p:spPr>
          <a:xfrm>
            <a:off x="-197767" y="3148012"/>
            <a:ext cx="1331241" cy="56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1471D621-02B1-4DE0-B36E-4851FEC4CF78}"/>
              </a:ext>
            </a:extLst>
          </p:cNvPr>
          <p:cNvSpPr/>
          <p:nvPr/>
        </p:nvSpPr>
        <p:spPr>
          <a:xfrm>
            <a:off x="2412204" y="3767051"/>
            <a:ext cx="3352800" cy="1549802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Rounded MT Bold" panose="020F0704030504030204" pitchFamily="34" charset="0"/>
              </a:rPr>
              <a:t>TRAVEL NOW OR LATER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07D5B-43F2-471E-9DD2-FC7F9173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6" y="4718126"/>
            <a:ext cx="3269349" cy="750342"/>
          </a:xfrm>
          <a:prstGeom prst="rect">
            <a:avLst/>
          </a:prstGeom>
          <a:effectLst>
            <a:glow rad="3556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36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C1A1FE-8C64-4608-98E5-3EAE02E9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74" y="1351197"/>
            <a:ext cx="5285690" cy="1810669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C68C49AA-4B85-4EA6-880A-F55C5BC33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57931" y="0"/>
            <a:ext cx="4214485" cy="4227697"/>
          </a:xfrm>
          <a:prstGeom prst="rect">
            <a:avLst/>
          </a:prstGeom>
        </p:spPr>
      </p:pic>
      <p:pic>
        <p:nvPicPr>
          <p:cNvPr id="7" name="Picture 6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9F20AC2C-92F8-41F4-AE58-710C54841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0139" y="1763796"/>
            <a:ext cx="2484343" cy="1242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F85B5-858A-469A-854D-5D6F92889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3964" y="541882"/>
            <a:ext cx="6180442" cy="34292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556EB-908D-4B7C-A083-D5B72D66F4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484723" y="812971"/>
            <a:ext cx="5446985" cy="28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-0.00579 L 0.02513 -0.00556 C 0.02929 -0.00533 0.03372 -0.00533 0.03789 -0.0044 C 0.03932 -0.00394 0.04036 -0.00209 0.04166 -0.00163 C 0.04427 -0.0007 0.04674 -0.0007 0.04935 -0.00024 C 0.05638 0.00277 0.04791 -0.0007 0.06146 0.00231 C 0.0625 0.00254 0.06341 0.00347 0.06445 0.0037 C 0.06927 0.00439 0.07409 0.00462 0.0789 0.00509 L 0.14245 0.0037 C 0.14583 0.00347 0.14909 0.003 0.15234 0.00231 C 0.15338 0.00208 0.15429 0.00138 0.15534 0.00092 C 0.15664 0.00046 0.15794 4.81481E-6 0.15911 -0.00024 C 0.16497 4.81481E-6 0.18307 0.00115 0.19023 0.00231 C 0.21002 0.00532 0.18359 0.00208 0.19778 0.00509 C 0.20104 0.00578 0.20429 0.00601 0.20768 0.00648 C 0.21146 0.00601 0.21523 0.00555 0.21901 0.00509 C 0.23307 0.00277 0.21901 0.00509 0.22656 0.00231 C 0.22825 0.00162 0.23008 0.00138 0.2319 0.00092 C 0.2358 -0.00371 0.23281 -0.00093 0.23945 -0.00301 C 0.24192 -0.00371 0.24453 -0.00463 0.247 -0.00579 C 0.24922 -0.00672 0.25156 -0.00788 0.25377 -0.00834 C 0.25612 -0.00903 0.25833 -0.00926 0.26067 -0.00973 C 0.26289 -0.01112 0.2651 -0.01297 0.26745 -0.01366 C 0.26875 -0.01413 0.27005 -0.01459 0.27122 -0.01505 C 0.27226 -0.01551 0.2733 -0.01598 0.27422 -0.01644 C 0.27773 -0.0176 0.2832 -0.01852 0.28646 -0.01899 L 0.35078 -0.01783 C 0.35234 -0.0176 0.35377 -0.0169 0.35534 -0.01644 C 0.35716 -0.01598 0.35885 -0.01528 0.36067 -0.01505 C 0.36992 -0.01436 0.37929 -0.01413 0.38867 -0.01366 L 0.43034 -0.01505 C 0.44375 -0.01505 0.45703 -0.01436 0.47044 -0.01366 C 0.5056 -0.01204 0.46953 -0.0125 0.49857 -0.0125 L 0.49857 -0.01227 L 0.49857 -0.0125 " pathEditMode="relative" rAng="0" ptsTypes="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C1A1FE-8C64-4608-98E5-3EAE02E9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099" y="3700089"/>
            <a:ext cx="5285690" cy="1810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F85B5-858A-469A-854D-5D6F9288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964" y="541882"/>
            <a:ext cx="6180442" cy="34292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34C39-BA8D-4382-9566-C29979532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38" y="635362"/>
            <a:ext cx="8955800" cy="2901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2E6532-6593-4FC3-8BCD-EC19C4F0EC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3" t="8637" r="5345" b="5339"/>
          <a:stretch/>
        </p:blipFill>
        <p:spPr>
          <a:xfrm>
            <a:off x="3299460" y="960120"/>
            <a:ext cx="5928360" cy="21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-0.00579 L 0.02513 -0.00556 C 0.0293 -0.00533 0.03372 -0.00533 0.03789 -0.0044 C 0.03932 -0.00394 0.04036 -0.00209 0.04167 -0.00162 C 0.04427 -0.0007 0.04674 -0.0007 0.04935 -0.00023 C 0.05638 0.00278 0.04792 -0.0007 0.06146 0.00231 C 0.0625 0.00254 0.06341 0.00347 0.06445 0.0037 C 0.06927 0.0044 0.07409 0.00463 0.0789 0.00509 L 0.14245 0.0037 C 0.14583 0.00347 0.14909 0.00301 0.15234 0.00231 C 0.15338 0.00208 0.1543 0.00139 0.15534 0.00092 C 0.15664 0.00046 0.15794 2.22222E-6 0.15911 -0.00023 C 0.16497 2.22222E-6 0.18307 0.00116 0.19023 0.00231 C 0.21002 0.00532 0.18359 0.00208 0.19779 0.00509 C 0.20104 0.00578 0.2043 0.00602 0.20768 0.00648 C 0.21146 0.00602 0.21523 0.00555 0.21901 0.00509 C 0.23307 0.00278 0.21901 0.00509 0.22656 0.00231 C 0.22825 0.00162 0.23008 0.00139 0.2319 0.00092 C 0.23581 -0.00371 0.23281 -0.00093 0.23945 -0.00301 C 0.24193 -0.00371 0.24453 -0.00463 0.247 -0.00579 C 0.24922 -0.00672 0.25156 -0.00787 0.25377 -0.00834 C 0.25612 -0.00903 0.25833 -0.00926 0.26068 -0.00972 C 0.26289 -0.01111 0.2651 -0.01297 0.26745 -0.01366 C 0.26875 -0.01412 0.27005 -0.01459 0.27122 -0.01505 C 0.27226 -0.01551 0.27331 -0.01597 0.27422 -0.01644 C 0.27773 -0.01759 0.2832 -0.01852 0.28646 -0.01898 L 0.35078 -0.01783 C 0.35234 -0.01759 0.35377 -0.0169 0.35534 -0.01644 C 0.35716 -0.01597 0.35885 -0.01528 0.36068 -0.01505 C 0.36992 -0.01435 0.3793 -0.01412 0.38867 -0.01366 L 0.43034 -0.01505 C 0.44375 -0.01505 0.45703 -0.01435 0.47044 -0.01366 C 0.5056 -0.01204 0.46953 -0.0125 0.49857 -0.0125 L 0.49857 -0.01227 L 0.49857 -0.0125 " pathEditMode="relative" rAng="0" ptsTypes="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F85B5-858A-469A-854D-5D6F9288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964" y="541882"/>
            <a:ext cx="6180442" cy="34292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821D9-26F7-4E60-A469-D6E0393BD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1886" y="2399840"/>
            <a:ext cx="1883827" cy="1810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D8980E-D096-40B1-A4D8-C1469DA42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00" y="156846"/>
            <a:ext cx="8955800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29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55</Words>
  <Application>Microsoft Office PowerPoint</Application>
  <PresentationFormat>Widescreen</PresentationFormat>
  <Paragraphs>24</Paragraphs>
  <Slides>32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32</cp:revision>
  <dcterms:created xsi:type="dcterms:W3CDTF">2019-10-03T23:52:20Z</dcterms:created>
  <dcterms:modified xsi:type="dcterms:W3CDTF">2020-03-07T19:29:58Z</dcterms:modified>
</cp:coreProperties>
</file>