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34" y="11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C362-5964-4075-91AE-C2D8DDE7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9F635-A8FF-4BA4-872C-F921C7AE2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B01A-F275-47DB-AEC9-A85288D2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E5D5-C8CD-49C3-BA8F-238F967B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33061-889F-4A3B-98D8-F19073F0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6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0006-046B-4339-B693-973AD862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E2C29-C8B4-4D5C-A4C3-7D0A4A57D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68095-2DD6-4A85-8910-C8DAD116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6CA9-7D10-44C1-A635-75DFFFF5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5997-590D-40FE-A15A-94043CF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0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18C83-7209-4365-A00D-40950A7A8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7677C-F490-41A0-8789-CB8DFD9C6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BB87-A101-49FB-B348-3D2876E1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4EAF-27BC-4B5D-B8FA-21456A20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CA582-5CE3-455F-AA0F-EE253C0B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6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D30F-5170-4918-A9E1-6AAB4318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FBA2-3694-412E-83E2-FC7ABDD10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CB457-7D49-46C9-AC35-0F471BFA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47A8-B9FF-4AA1-A601-9D3CC5F5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B472-9B3C-4B83-BAB2-F4FC9D8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6A6E-CB63-494F-92F8-14BBCE3C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F29BD-696E-4FE0-A53B-FD59CBAE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8C5B-2213-4624-80D1-D12143EF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5C6F-4427-42B9-A681-31BE53C8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ADF48-AE4D-4972-8321-67C1EF6A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3D55-3DDE-4F22-B64F-DDD25266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C796A-FD86-4D13-A0B7-86B09881A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50B50-A67E-4612-B4E9-CD2E74DB9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29575-C0C4-43B3-BFC1-CFD9B558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B5F5-F22D-4E34-AB1D-39893701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397ED-6B89-4525-86A9-93BC97DB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9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60CC-0BDA-4457-B39A-EAA3EE90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80C0-1FD5-4273-AA00-43872FC4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8010A-C6CE-4213-B3FE-18CB4DCD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55129-7892-4789-8DC0-29F25637A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1B02D-7E6C-4376-ABF8-52B8B053F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41E44E-4D6F-46B4-A536-6B418CFF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A6530-F053-40FE-83C7-3157E883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15CFC-D5A0-4308-AC69-FE4C4F5F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3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D805-4776-4255-84F6-31EC7D0D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23E2E-44CC-4D8B-8A21-46BB1CE2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4793B-2FF4-428A-943D-B038EA59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3ECFC-C663-4077-90B7-53DFD0A2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7695F-87DA-49EF-8E2C-0C5319B6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474AB-CADE-4C2E-A370-2A3ED1C8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8E44-63D5-4D72-A12A-E03F152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4535-4298-4EA6-ACDF-3461D9D1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2D25-45FA-4973-9773-8EE86DDA1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9DD0B-819A-49F1-8346-D4DB6BADE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192E6-E583-41FE-8FC2-06D27FCC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849C4-A7B3-42DF-853A-E1F7C712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56293-26BB-4044-939A-DE62B43A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936F-B948-4991-A29E-18019DF4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63057-6FCA-4008-B241-40A60FE18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1EFCC-B899-404E-902E-F32AB5305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C24A0-E707-451A-9A03-54B13528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D4049-38C2-43D7-B465-15257992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6B58C-0CB2-46F4-BB80-99E7AE9F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2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DF8C7-98F4-492E-8D00-10DA01CE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69197-CA41-48EE-BA46-CE0630070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CFEF1-B833-4344-96D3-3F0968E58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38B5-114E-4490-B8B2-30FA2B462BE1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9650-62FA-4215-95CA-53BF6103F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B4283-957D-4292-A592-E58506FC2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E8CE-4A3D-40A4-BA2F-1066E4F7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2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olumn-roman-greek-structure-41696/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109243-FB91-4830-BBA7-9CE0F673F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9829" y="989473"/>
            <a:ext cx="2000750" cy="2000750"/>
          </a:xfrm>
          <a:prstGeom prst="rect">
            <a:avLst/>
          </a:prstGeom>
        </p:spPr>
      </p:pic>
      <p:pic>
        <p:nvPicPr>
          <p:cNvPr id="9" name="Picture 8" descr="A picture containing table, sitting, standing&#10;&#10;Description automatically generated">
            <a:extLst>
              <a:ext uri="{FF2B5EF4-FFF2-40B4-BE49-F238E27FC236}">
                <a16:creationId xmlns:a16="http://schemas.microsoft.com/office/drawing/2014/main" id="{750C2CC3-B232-449D-99EB-72EF4178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34" y="923925"/>
            <a:ext cx="1819275" cy="25050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26C13E8-5AA4-40A5-9530-557D47A6234A}"/>
              </a:ext>
            </a:extLst>
          </p:cNvPr>
          <p:cNvSpPr/>
          <p:nvPr/>
        </p:nvSpPr>
        <p:spPr>
          <a:xfrm>
            <a:off x="8377237" y="1075448"/>
            <a:ext cx="653143" cy="634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sitting, black, cup, mug&#10;&#10;Description automatically generated">
            <a:extLst>
              <a:ext uri="{FF2B5EF4-FFF2-40B4-BE49-F238E27FC236}">
                <a16:creationId xmlns:a16="http://schemas.microsoft.com/office/drawing/2014/main" id="{0E82D0D0-11F5-4ED8-876B-F98C144115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61223" y="3934409"/>
            <a:ext cx="955610" cy="19112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924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BC4A966-5571-4959-A09F-C45E7235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metal, sitting, table, wire&#10;&#10;Description automatically generated">
            <a:extLst>
              <a:ext uri="{FF2B5EF4-FFF2-40B4-BE49-F238E27FC236}">
                <a16:creationId xmlns:a16="http://schemas.microsoft.com/office/drawing/2014/main" id="{A5273212-8265-412C-A83D-01DF5D05D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9" y="3853543"/>
            <a:ext cx="1351715" cy="1861262"/>
          </a:xfrm>
          <a:prstGeom prst="rect">
            <a:avLst/>
          </a:prstGeom>
          <a:effectLst>
            <a:glow rad="393700">
              <a:schemeClr val="accent2">
                <a:satMod val="175000"/>
                <a:alpha val="22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45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PT GLOBEDIT">
            <a:hlinkClick r:id="" action="ppaction://media"/>
            <a:extLst>
              <a:ext uri="{FF2B5EF4-FFF2-40B4-BE49-F238E27FC236}">
                <a16:creationId xmlns:a16="http://schemas.microsoft.com/office/drawing/2014/main" id="{EFA823F1-04D7-48E8-9AD4-F3D58474D0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8332" t="20838" r="28610" b="21577"/>
          <a:stretch/>
        </p:blipFill>
        <p:spPr>
          <a:xfrm>
            <a:off x="2754923" y="154292"/>
            <a:ext cx="6682153" cy="67037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454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87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0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2020-01-27T18:41:28Z</dcterms:created>
  <dcterms:modified xsi:type="dcterms:W3CDTF">2020-01-27T21:49:49Z</dcterms:modified>
</cp:coreProperties>
</file>