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F740-CFDE-4A35-B477-15C768E2F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9CAA4-70A4-4155-AD0F-4901E93F1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BFB9F-B90F-4208-AFDD-13E0522D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BEBF-01D4-468C-96AE-40D015F4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8FF71-166A-4A90-A999-0B95BE00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4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7ED-F0A9-4CCD-B03E-ABA6CE76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52315-DD46-4E81-A815-F6B857596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8923D-8CD9-40E7-B880-1EB054B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16EA-19DE-4070-8D63-7D00A866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78AEE-5906-43B7-85C9-25EB6C03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27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0F9B89-C2C9-45C2-8A3E-F97D3720D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9BC0A-2EB5-437F-980D-D3E6AE0F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FE750-1581-44BA-9388-59F740E7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C373-F737-43A0-9AC6-6D56E5BE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15BD-6078-492D-8E8E-22EFFE50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20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144F-56BE-4F5F-B3D8-F044A83C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CCB0C-7FE1-4976-9E54-3E1FCF88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03342-0E3B-4088-8D67-B4434B57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62FC-362E-43B1-8B5E-C9D26E75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67B0-2C84-4489-ABDE-CF967B4F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95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F093-2B9A-42AD-9CF9-EC83175A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C65C8-5D64-425C-ACCF-42CC21CC5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D2FFA-0C99-4E18-BB16-591C7D09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69C75-7908-42F9-A730-C182ECED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6FAF6-8D8C-4519-9969-280D99A5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17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1760-A7A6-4B14-91ED-C3D83F3D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70469-FFE3-4D16-83A1-88F0A0DE8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5AF8E-7B55-4D19-996E-48605C580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38EDF-7268-48BB-9F09-1E374AB2A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4B302-427F-41B4-8AED-DD2798E4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30479-5270-4067-8D1A-0FA37B26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4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2D03-58D2-4D60-B8A3-960FAB55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B6D0F-99FC-458E-99C3-4D9EEDC76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D7695-D2B7-4A31-83A1-8B74F184B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6A874-6D6A-46F6-BF10-89C325F58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7A310-442C-4FDA-BE4F-416378F6A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D80B4B-894C-4FEC-A37C-2094DC14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B40C5-CB24-4A8B-BF56-CED2D1BB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54538-4548-41CB-9110-814DC09D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155-457A-4251-B6BD-8DC74F13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37F51-C336-48BA-AC4A-13C919B7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1903F-C8A1-4705-BC9C-94D21C30B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1F2EE-F134-46D1-9547-B26D4272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0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67446-AC68-41CB-BDF9-5D21D429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5806-8AAF-48E2-9051-DB4CA145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EF1A8-15D6-452C-ABFF-4870614B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4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377F-3561-4F78-A4C4-A09AA5F97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09A1-9BB4-4F2F-98DA-3E585187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E46F2-D5DC-4946-A64E-14A8569C6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4F4B6-3431-4165-8720-726398AF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B7F29-890A-42F4-940B-E2E5CEAA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0F001-856C-42FD-99D1-47D188B6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2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D793-51B6-4F7C-9A95-B32B5084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6A047-36FD-45A2-AD41-EF31E548B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F7527-E1DB-498A-AA17-9B2BA16A1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3C4EE-E416-47CD-8643-F0D63267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1AC5F-D425-4E49-8F3A-CA4A3C2A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A7064-A521-4E54-8B1C-6733AD43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37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4A7606-7D0D-4223-AD85-F38F8613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FF98C-6C7E-4AC2-B049-D12BDF9E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77F5D-D55D-42CB-9344-5736AB106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5B4ED-1370-4B5F-BA19-4339089FFF28}" type="datetimeFigureOut">
              <a:rPr lang="en-GB" smtClean="0"/>
              <a:t>27/01/2020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48383-4CF2-4C43-B963-1D3DB92A6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50359-072B-4D6D-BA48-33FC959EA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4AE9-7C17-4177-ABB8-F8706E1976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24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EPROGRESS">
            <a:hlinkClick r:id="" action="ppaction://media"/>
            <a:extLst>
              <a:ext uri="{FF2B5EF4-FFF2-40B4-BE49-F238E27FC236}">
                <a16:creationId xmlns:a16="http://schemas.microsoft.com/office/drawing/2014/main" id="{0F29740F-71F0-4A6C-9572-5A14283FD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133" t="20952" r="33188" b="25306"/>
          <a:stretch/>
        </p:blipFill>
        <p:spPr>
          <a:xfrm>
            <a:off x="2606351" y="200870"/>
            <a:ext cx="6979298" cy="6456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2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2020-01-27T18:26:45Z</dcterms:created>
  <dcterms:modified xsi:type="dcterms:W3CDTF">2020-01-27T18:32:11Z</dcterms:modified>
</cp:coreProperties>
</file>