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87" r:id="rId4"/>
    <p:sldId id="257" r:id="rId5"/>
    <p:sldId id="284" r:id="rId6"/>
    <p:sldId id="278" r:id="rId7"/>
    <p:sldId id="288" r:id="rId8"/>
    <p:sldId id="258" r:id="rId9"/>
    <p:sldId id="280" r:id="rId10"/>
    <p:sldId id="285" r:id="rId11"/>
    <p:sldId id="271" r:id="rId12"/>
    <p:sldId id="272" r:id="rId13"/>
    <p:sldId id="270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8943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52" autoAdjust="0"/>
    <p:restoredTop sz="94660"/>
  </p:normalViewPr>
  <p:slideViewPr>
    <p:cSldViewPr snapToGrid="0">
      <p:cViewPr varScale="1">
        <p:scale>
          <a:sx n="83" d="100"/>
          <a:sy n="83" d="100"/>
        </p:scale>
        <p:origin x="53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DB41-245E-4613-8477-D85445DB36BA}" type="datetimeFigureOut">
              <a:rPr lang="en-GB" smtClean="0"/>
              <a:t>13/07/2016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E7261-E26C-4EA0-A15F-A42C38ACA8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44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DB41-245E-4613-8477-D85445DB36BA}" type="datetimeFigureOut">
              <a:rPr lang="en-GB" smtClean="0"/>
              <a:t>13/07/2016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E7261-E26C-4EA0-A15F-A42C38ACA8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681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DB41-245E-4613-8477-D85445DB36BA}" type="datetimeFigureOut">
              <a:rPr lang="en-GB" smtClean="0"/>
              <a:t>13/07/2016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E7261-E26C-4EA0-A15F-A42C38ACA8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781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DB41-245E-4613-8477-D85445DB36BA}" type="datetimeFigureOut">
              <a:rPr lang="en-GB" smtClean="0"/>
              <a:t>13/07/2016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E7261-E26C-4EA0-A15F-A42C38ACA8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157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DB41-245E-4613-8477-D85445DB36BA}" type="datetimeFigureOut">
              <a:rPr lang="en-GB" smtClean="0"/>
              <a:t>13/07/2016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E7261-E26C-4EA0-A15F-A42C38ACA8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729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DB41-245E-4613-8477-D85445DB36BA}" type="datetimeFigureOut">
              <a:rPr lang="en-GB" smtClean="0"/>
              <a:t>13/07/2016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E7261-E26C-4EA0-A15F-A42C38ACA8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58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DB41-245E-4613-8477-D85445DB36BA}" type="datetimeFigureOut">
              <a:rPr lang="en-GB" smtClean="0"/>
              <a:t>13/07/2016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E7261-E26C-4EA0-A15F-A42C38ACA8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197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DB41-245E-4613-8477-D85445DB36BA}" type="datetimeFigureOut">
              <a:rPr lang="en-GB" smtClean="0"/>
              <a:t>13/07/2016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E7261-E26C-4EA0-A15F-A42C38ACA8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859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DB41-245E-4613-8477-D85445DB36BA}" type="datetimeFigureOut">
              <a:rPr lang="en-GB" smtClean="0"/>
              <a:t>13/07/2016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E7261-E26C-4EA0-A15F-A42C38ACA8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650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DB41-245E-4613-8477-D85445DB36BA}" type="datetimeFigureOut">
              <a:rPr lang="en-GB" smtClean="0"/>
              <a:t>13/07/2016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E7261-E26C-4EA0-A15F-A42C38ACA8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340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DB41-245E-4613-8477-D85445DB36BA}" type="datetimeFigureOut">
              <a:rPr lang="en-GB" smtClean="0"/>
              <a:t>13/07/2016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E7261-E26C-4EA0-A15F-A42C38ACA8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559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9DB41-245E-4613-8477-D85445DB36BA}" type="datetimeFigureOut">
              <a:rPr lang="en-GB" smtClean="0"/>
              <a:t>13/07/2016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E7261-E26C-4EA0-A15F-A42C38ACA8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95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563" y="204198"/>
            <a:ext cx="10686091" cy="14772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541" y="2337106"/>
            <a:ext cx="4572396" cy="4151736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7095134" y="2130488"/>
            <a:ext cx="4651513" cy="42241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07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31278" y="282007"/>
            <a:ext cx="1298753" cy="92333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GET</a:t>
            </a:r>
            <a:endParaRPr lang="en-US" sz="5400" b="1" cap="none" spc="0" dirty="0">
              <a:ln w="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97395" y="1762247"/>
            <a:ext cx="2645276" cy="92333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CHANGE</a:t>
            </a:r>
          </a:p>
        </p:txBody>
      </p:sp>
      <p:sp>
        <p:nvSpPr>
          <p:cNvPr id="10" name="Down Arrow 9"/>
          <p:cNvSpPr/>
          <p:nvPr/>
        </p:nvSpPr>
        <p:spPr>
          <a:xfrm rot="17540235">
            <a:off x="7218313" y="972773"/>
            <a:ext cx="636607" cy="1180618"/>
          </a:xfrm>
          <a:prstGeom prst="downArrow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val 1"/>
          <p:cNvSpPr/>
          <p:nvPr/>
        </p:nvSpPr>
        <p:spPr>
          <a:xfrm>
            <a:off x="10030691" y="3971636"/>
            <a:ext cx="480291" cy="5172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8733614" y="2887682"/>
            <a:ext cx="27379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TO BECOME</a:t>
            </a:r>
          </a:p>
          <a:p>
            <a:endParaRPr lang="en-GB" sz="3600" b="1" dirty="0">
              <a:ln>
                <a:solidFill>
                  <a:schemeClr val="tx1"/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sz="36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TO GROW</a:t>
            </a:r>
          </a:p>
          <a:p>
            <a:endParaRPr lang="en-GB" sz="3600" b="1" dirty="0">
              <a:ln>
                <a:solidFill>
                  <a:schemeClr val="tx1"/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sz="36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TO TURN</a:t>
            </a:r>
          </a:p>
          <a:p>
            <a:endParaRPr lang="en-GB" sz="3600" b="1" dirty="0">
              <a:ln>
                <a:solidFill>
                  <a:schemeClr val="tx1"/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sz="36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TO DEVELOP</a:t>
            </a:r>
          </a:p>
        </p:txBody>
      </p:sp>
      <p:sp>
        <p:nvSpPr>
          <p:cNvPr id="9" name="Cloud 8"/>
          <p:cNvSpPr/>
          <p:nvPr/>
        </p:nvSpPr>
        <p:spPr>
          <a:xfrm rot="20732233">
            <a:off x="650074" y="2026096"/>
            <a:ext cx="7173106" cy="473253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ln w="19050">
                  <a:solidFill>
                    <a:sysClr val="windowText" lastClr="000000"/>
                  </a:solidFill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GET</a:t>
            </a:r>
            <a:r>
              <a:rPr lang="en-GB" sz="4800" b="1" dirty="0">
                <a:ln w="19050">
                  <a:solidFill>
                    <a:sysClr val="windowText" lastClr="000000"/>
                  </a:solidFill>
                </a:ln>
              </a:rPr>
              <a:t> CAN BE USED INSTEAD OF </a:t>
            </a:r>
          </a:p>
          <a:p>
            <a:pPr algn="ctr"/>
            <a:r>
              <a:rPr lang="en-GB" sz="4800" b="1" dirty="0">
                <a:ln w="19050">
                  <a:solidFill>
                    <a:schemeClr val="bg1"/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THESE VERBS</a:t>
            </a:r>
          </a:p>
          <a:p>
            <a:pPr algn="ctr"/>
            <a:r>
              <a:rPr lang="en-GB" sz="4800" b="1" dirty="0">
                <a:ln w="19050">
                  <a:solidFill>
                    <a:sysClr val="windowText" lastClr="000000"/>
                  </a:solidFill>
                </a:ln>
              </a:rPr>
              <a:t>TOO !</a:t>
            </a:r>
            <a:endParaRPr lang="en-GB" sz="4800" b="1" dirty="0">
              <a:ln w="19050">
                <a:solidFill>
                  <a:schemeClr val="bg1"/>
                </a:solidFill>
              </a:ln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38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071" y="2383812"/>
            <a:ext cx="2040457" cy="19371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6929" y="2383812"/>
            <a:ext cx="2024740" cy="19837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5223" y="5062477"/>
            <a:ext cx="452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EVERY DAY WE </a:t>
            </a:r>
            <a:r>
              <a:rPr lang="en-GB" sz="32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GET FOOD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1844" y="5062477"/>
            <a:ext cx="4770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EVERY DAY WE </a:t>
            </a:r>
            <a:r>
              <a:rPr lang="en-GB" sz="32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GET OLDER</a:t>
            </a:r>
          </a:p>
        </p:txBody>
      </p:sp>
      <p:sp>
        <p:nvSpPr>
          <p:cNvPr id="3" name="Up Arrow Callout 2"/>
          <p:cNvSpPr/>
          <p:nvPr/>
        </p:nvSpPr>
        <p:spPr>
          <a:xfrm>
            <a:off x="2936924" y="5531012"/>
            <a:ext cx="1651930" cy="1013335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n w="12700">
                  <a:solidFill>
                    <a:sysClr val="windowText" lastClr="000000"/>
                  </a:solidFill>
                </a:ln>
              </a:rPr>
              <a:t>NOUN</a:t>
            </a:r>
          </a:p>
        </p:txBody>
      </p:sp>
      <p:sp>
        <p:nvSpPr>
          <p:cNvPr id="11" name="Up Arrow Callout 10"/>
          <p:cNvSpPr/>
          <p:nvPr/>
        </p:nvSpPr>
        <p:spPr>
          <a:xfrm>
            <a:off x="10149819" y="5531013"/>
            <a:ext cx="1651930" cy="1013335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n w="12700">
                  <a:solidFill>
                    <a:sysClr val="windowText" lastClr="000000"/>
                  </a:solidFill>
                </a:ln>
              </a:rPr>
              <a:t>ADJECTIVE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9806" y="57469"/>
            <a:ext cx="8498561" cy="33896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9828" y="4489831"/>
            <a:ext cx="1299672" cy="1966861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636933" y="5935133"/>
            <a:ext cx="905934" cy="6092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10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3" grpId="0" animBg="1"/>
      <p:bldP spid="11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17214" y="2892077"/>
            <a:ext cx="367093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 </a:t>
            </a:r>
            <a:r>
              <a:rPr lang="en-US" sz="4400" dirty="0">
                <a:ln w="19050"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GET</a:t>
            </a:r>
            <a:r>
              <a:rPr lang="en-US" sz="440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FOOD</a:t>
            </a:r>
            <a:endParaRPr lang="en-US" sz="4400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7322" y="358063"/>
            <a:ext cx="632230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905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MORE EXAMPLES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219" y="1542967"/>
            <a:ext cx="2172384" cy="10114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1171" y="1671427"/>
            <a:ext cx="2266174" cy="1020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24529" y="4139445"/>
            <a:ext cx="548804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</a:t>
            </a:r>
            <a:r>
              <a:rPr lang="en-US" sz="4400" dirty="0">
                <a:ln w="19050"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GET</a:t>
            </a:r>
            <a:r>
              <a:rPr lang="en-US" sz="440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INFORMATION</a:t>
            </a:r>
            <a:endParaRPr lang="en-US" sz="4400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2497" y="5519604"/>
            <a:ext cx="443211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PEOPLE </a:t>
            </a:r>
            <a:r>
              <a:rPr lang="en-US" sz="4400" cap="none" spc="0" dirty="0">
                <a:ln w="19050"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GET</a:t>
            </a:r>
            <a:r>
              <a:rPr lang="en-US" sz="4400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IDEAS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37225" y="5457083"/>
            <a:ext cx="38822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 </a:t>
            </a:r>
            <a:r>
              <a:rPr lang="en-US" sz="4400" cap="none" spc="0" dirty="0">
                <a:ln w="19050"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GET</a:t>
            </a:r>
            <a:r>
              <a:rPr lang="en-US" sz="4400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OLDER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561637" y="4148944"/>
            <a:ext cx="443339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PEOPLE </a:t>
            </a:r>
            <a:r>
              <a:rPr lang="en-US" sz="4400" cap="none" spc="0" dirty="0">
                <a:ln w="19050"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GET</a:t>
            </a:r>
            <a:r>
              <a:rPr lang="en-US" sz="4400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TIRED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980933" y="2892078"/>
            <a:ext cx="366016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</a:t>
            </a:r>
            <a:r>
              <a:rPr lang="en-US" sz="4400" cap="none" spc="0" dirty="0">
                <a:ln w="19050"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GET</a:t>
            </a:r>
            <a:r>
              <a:rPr lang="en-US" sz="4400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HAPPY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t="12561" b="12170"/>
          <a:stretch/>
        </p:blipFill>
        <p:spPr>
          <a:xfrm>
            <a:off x="5855139" y="2278827"/>
            <a:ext cx="1481456" cy="38775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9525" y="3838660"/>
            <a:ext cx="1432684" cy="139000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539433" y="219919"/>
            <a:ext cx="798653" cy="692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25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4" grpId="0"/>
      <p:bldP spid="15" grpId="0"/>
      <p:bldP spid="16" grpId="0"/>
      <p:bldP spid="17" grpId="0"/>
      <p:bldP spid="18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2054" y="2310951"/>
            <a:ext cx="2040457" cy="19371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912" y="2310951"/>
            <a:ext cx="2024740" cy="198373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0392" y="1087698"/>
            <a:ext cx="8499538" cy="23766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6270" y="167122"/>
            <a:ext cx="5627096" cy="9205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963" y="5576834"/>
            <a:ext cx="51723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GET- FOLLOWED BY </a:t>
            </a:r>
          </a:p>
          <a:p>
            <a:pPr algn="ctr"/>
            <a:r>
              <a:rPr lang="en-GB" sz="3200" b="1" dirty="0"/>
              <a:t>A </a:t>
            </a:r>
            <a:r>
              <a:rPr lang="en-GB" sz="3200" b="1" dirty="0">
                <a:ln w="1905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NOUN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77184" y="5576833"/>
            <a:ext cx="51723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GET- FOLLOWED BY </a:t>
            </a:r>
          </a:p>
          <a:p>
            <a:pPr algn="ctr"/>
            <a:r>
              <a:rPr lang="en-GB" sz="3200" b="1" dirty="0"/>
              <a:t>AN </a:t>
            </a:r>
            <a:r>
              <a:rPr lang="en-GB" sz="3200" b="1" dirty="0">
                <a:ln w="19050"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ADJECTIVE</a:t>
            </a:r>
          </a:p>
        </p:txBody>
      </p:sp>
      <p:sp>
        <p:nvSpPr>
          <p:cNvPr id="4" name="Up Arrow 3"/>
          <p:cNvSpPr/>
          <p:nvPr/>
        </p:nvSpPr>
        <p:spPr>
          <a:xfrm>
            <a:off x="2447636" y="3618772"/>
            <a:ext cx="914400" cy="1803635"/>
          </a:xfrm>
          <a:prstGeom prst="upArrow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8536343" y="3618772"/>
            <a:ext cx="914400" cy="1803635"/>
          </a:xfrm>
          <a:prstGeom prst="upArrow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10427855" y="3786909"/>
            <a:ext cx="942109" cy="711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50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4" grpId="0" animBg="1"/>
      <p:bldP spid="9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47327" y="470273"/>
            <a:ext cx="6767750" cy="60016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THIS IS THE </a:t>
            </a:r>
            <a:r>
              <a:rPr lang="en-US" sz="7200" b="1" cap="none" spc="0" dirty="0">
                <a:ln w="28575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FIRST</a:t>
            </a:r>
          </a:p>
          <a:p>
            <a:pPr algn="ctr"/>
            <a:endParaRPr lang="en-US" sz="7200" b="1" dirty="0">
              <a:ln w="28575"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</a:t>
            </a:r>
          </a:p>
          <a:p>
            <a:pPr algn="ctr"/>
            <a:endParaRPr lang="en-US" sz="4800" b="1" dirty="0">
              <a:ln w="28575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NOW CLICK </a:t>
            </a:r>
          </a:p>
          <a:p>
            <a:pPr algn="ctr"/>
            <a:endParaRPr lang="en-US" sz="9600" b="1" cap="none" spc="0" dirty="0">
              <a:ln w="28575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44905"/>
          <a:stretch/>
        </p:blipFill>
        <p:spPr>
          <a:xfrm>
            <a:off x="5563374" y="5347853"/>
            <a:ext cx="1108594" cy="893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5164" y="1437441"/>
            <a:ext cx="2152075" cy="14753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3753" y="5547672"/>
            <a:ext cx="1385896" cy="45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34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31278" y="282007"/>
            <a:ext cx="1298753" cy="92333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GET</a:t>
            </a:r>
            <a:endParaRPr lang="en-US" sz="5400" b="1" cap="none" spc="0" dirty="0">
              <a:ln w="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24951" y="1762247"/>
            <a:ext cx="2538965" cy="92333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RECEIVE</a:t>
            </a:r>
          </a:p>
        </p:txBody>
      </p:sp>
      <p:sp>
        <p:nvSpPr>
          <p:cNvPr id="8" name="Rectangle 7"/>
          <p:cNvSpPr/>
          <p:nvPr/>
        </p:nvSpPr>
        <p:spPr>
          <a:xfrm>
            <a:off x="8397395" y="1762247"/>
            <a:ext cx="2645276" cy="92333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CHANGE</a:t>
            </a:r>
          </a:p>
        </p:txBody>
      </p:sp>
      <p:sp>
        <p:nvSpPr>
          <p:cNvPr id="9" name="Down Arrow 8"/>
          <p:cNvSpPr/>
          <p:nvPr/>
        </p:nvSpPr>
        <p:spPr>
          <a:xfrm rot="3872099">
            <a:off x="4306545" y="937548"/>
            <a:ext cx="636607" cy="1180618"/>
          </a:xfrm>
          <a:prstGeom prst="downArrow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own Arrow 9"/>
          <p:cNvSpPr/>
          <p:nvPr/>
        </p:nvSpPr>
        <p:spPr>
          <a:xfrm rot="17540235">
            <a:off x="7218313" y="972773"/>
            <a:ext cx="636607" cy="1180618"/>
          </a:xfrm>
          <a:prstGeom prst="downArrow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987" y="1974847"/>
            <a:ext cx="4212241" cy="39990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296" y="1974847"/>
            <a:ext cx="4299621" cy="4151578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0030691" y="3971636"/>
            <a:ext cx="480291" cy="5172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13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4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31278" y="282007"/>
            <a:ext cx="1298753" cy="92333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GET</a:t>
            </a:r>
            <a:endParaRPr lang="en-US" sz="5400" b="1" cap="none" spc="0" dirty="0">
              <a:ln w="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59136" y="1902002"/>
            <a:ext cx="2645276" cy="92333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CHANGE</a:t>
            </a:r>
          </a:p>
        </p:txBody>
      </p:sp>
      <p:sp>
        <p:nvSpPr>
          <p:cNvPr id="9" name="Down Arrow 8"/>
          <p:cNvSpPr/>
          <p:nvPr/>
        </p:nvSpPr>
        <p:spPr>
          <a:xfrm rot="3872099">
            <a:off x="4255026" y="950355"/>
            <a:ext cx="636607" cy="1180618"/>
          </a:xfrm>
          <a:prstGeom prst="downArrow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own Arrow 9"/>
          <p:cNvSpPr/>
          <p:nvPr/>
        </p:nvSpPr>
        <p:spPr>
          <a:xfrm rot="17540235">
            <a:off x="7218313" y="972773"/>
            <a:ext cx="636607" cy="1180618"/>
          </a:xfrm>
          <a:prstGeom prst="downArrow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10437091" y="282007"/>
            <a:ext cx="701964" cy="5954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64" y="3103570"/>
            <a:ext cx="2530059" cy="3895682"/>
          </a:xfrm>
          <a:prstGeom prst="rect">
            <a:avLst/>
          </a:prstGeom>
        </p:spPr>
      </p:pic>
      <p:sp>
        <p:nvSpPr>
          <p:cNvPr id="20" name="Explosion 1 19"/>
          <p:cNvSpPr/>
          <p:nvPr/>
        </p:nvSpPr>
        <p:spPr>
          <a:xfrm rot="16702697">
            <a:off x="4134188" y="2711538"/>
            <a:ext cx="2742991" cy="3442974"/>
          </a:xfrm>
          <a:prstGeom prst="irregularSeal1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 w="12700">
                <a:solidFill>
                  <a:schemeClr val="bg1"/>
                </a:solidFill>
              </a:ln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2256" y="3103570"/>
            <a:ext cx="2609314" cy="3785944"/>
          </a:xfrm>
          <a:prstGeom prst="rect">
            <a:avLst/>
          </a:prstGeom>
        </p:spPr>
      </p:pic>
      <p:sp>
        <p:nvSpPr>
          <p:cNvPr id="17" name="Right Arrow 16"/>
          <p:cNvSpPr/>
          <p:nvPr/>
        </p:nvSpPr>
        <p:spPr>
          <a:xfrm>
            <a:off x="3858487" y="3841683"/>
            <a:ext cx="1476247" cy="11826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n w="19050">
                  <a:solidFill>
                    <a:sysClr val="windowText" lastClr="000000"/>
                  </a:solidFill>
                </a:ln>
              </a:rPr>
              <a:t>NO</a:t>
            </a:r>
          </a:p>
        </p:txBody>
      </p:sp>
      <p:sp>
        <p:nvSpPr>
          <p:cNvPr id="19" name="Left Arrow 18"/>
          <p:cNvSpPr/>
          <p:nvPr/>
        </p:nvSpPr>
        <p:spPr>
          <a:xfrm>
            <a:off x="5418420" y="3886887"/>
            <a:ext cx="2902415" cy="10922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n w="28575">
                  <a:solidFill>
                    <a:sysClr val="windowText" lastClr="000000"/>
                  </a:solidFill>
                </a:ln>
              </a:rPr>
              <a:t>CONNECTION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150" y="1522811"/>
            <a:ext cx="3011685" cy="140220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370605" y="1780751"/>
            <a:ext cx="5246111" cy="52257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2658" y="1986613"/>
            <a:ext cx="4895991" cy="464800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8610" y="1044311"/>
            <a:ext cx="338645" cy="2999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65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4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20" grpId="0" animBg="1"/>
      <p:bldP spid="17" grpId="0" animBg="1"/>
      <p:bldP spid="19" grpId="0" animBg="1"/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913" y="246644"/>
            <a:ext cx="10876207" cy="1475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435" y="2013994"/>
            <a:ext cx="4572396" cy="415173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667016" y="2068292"/>
            <a:ext cx="4699322" cy="4097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ln w="12700">
                  <a:solidFill>
                    <a:sysClr val="windowText" lastClr="000000"/>
                  </a:solidFill>
                </a:ln>
              </a:rPr>
              <a:t>WHEN PEOPLE GIVE YOU PRESENTS YOU </a:t>
            </a:r>
          </a:p>
          <a:p>
            <a:pPr algn="ctr"/>
            <a:r>
              <a:rPr lang="en-GB" sz="40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2"/>
                </a:solidFill>
              </a:rPr>
              <a:t>RECEIVE</a:t>
            </a:r>
            <a:r>
              <a:rPr lang="en-GB" sz="4000" b="1" dirty="0">
                <a:ln w="12700">
                  <a:solidFill>
                    <a:sysClr val="windowText" lastClr="000000"/>
                  </a:solidFill>
                </a:ln>
              </a:rPr>
              <a:t> GIFTS</a:t>
            </a:r>
          </a:p>
        </p:txBody>
      </p:sp>
    </p:spTree>
    <p:extLst>
      <p:ext uri="{BB962C8B-B14F-4D97-AF65-F5344CB8AC3E}">
        <p14:creationId xmlns:p14="http://schemas.microsoft.com/office/powerpoint/2010/main" val="121402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31278" y="282007"/>
            <a:ext cx="1298753" cy="92333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GET</a:t>
            </a:r>
            <a:endParaRPr lang="en-US" sz="5400" b="1" cap="none" spc="0" dirty="0">
              <a:ln w="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24951" y="1762247"/>
            <a:ext cx="2538965" cy="92333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RECEIVE</a:t>
            </a:r>
          </a:p>
        </p:txBody>
      </p:sp>
      <p:sp>
        <p:nvSpPr>
          <p:cNvPr id="9" name="Down Arrow 8"/>
          <p:cNvSpPr/>
          <p:nvPr/>
        </p:nvSpPr>
        <p:spPr>
          <a:xfrm rot="3872099">
            <a:off x="4306545" y="937548"/>
            <a:ext cx="636607" cy="1180618"/>
          </a:xfrm>
          <a:prstGeom prst="downArrow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val 1"/>
          <p:cNvSpPr/>
          <p:nvPr/>
        </p:nvSpPr>
        <p:spPr>
          <a:xfrm>
            <a:off x="10030691" y="3971636"/>
            <a:ext cx="480291" cy="5172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882209" y="2970908"/>
            <a:ext cx="23743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n w="19050">
                  <a:solidFill>
                    <a:sysClr val="windowText" lastClr="000000"/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TO HAVE</a:t>
            </a:r>
          </a:p>
          <a:p>
            <a:endParaRPr lang="en-GB" sz="3600" b="1" dirty="0">
              <a:ln w="19050">
                <a:solidFill>
                  <a:sysClr val="windowText" lastClr="000000"/>
                </a:solidFill>
              </a:ln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GB" sz="3600" b="1" dirty="0">
                <a:ln w="19050">
                  <a:solidFill>
                    <a:sysClr val="windowText" lastClr="000000"/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TO OWN</a:t>
            </a:r>
          </a:p>
          <a:p>
            <a:endParaRPr lang="en-GB" sz="3600" b="1" dirty="0">
              <a:ln w="19050">
                <a:solidFill>
                  <a:sysClr val="windowText" lastClr="000000"/>
                </a:solidFill>
              </a:ln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GB" sz="3600" b="1" dirty="0">
                <a:ln w="19050">
                  <a:solidFill>
                    <a:sysClr val="windowText" lastClr="000000"/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TO BUY</a:t>
            </a:r>
          </a:p>
          <a:p>
            <a:endParaRPr lang="en-GB" sz="3600" b="1" dirty="0">
              <a:ln w="19050">
                <a:solidFill>
                  <a:sysClr val="windowText" lastClr="000000"/>
                </a:solidFill>
              </a:ln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GB" sz="3600" b="1" dirty="0">
                <a:ln w="19050">
                  <a:solidFill>
                    <a:sysClr val="windowText" lastClr="000000"/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TO FETCH</a:t>
            </a:r>
          </a:p>
          <a:p>
            <a:endParaRPr lang="en-GB" dirty="0"/>
          </a:p>
        </p:txBody>
      </p:sp>
      <p:sp>
        <p:nvSpPr>
          <p:cNvPr id="6" name="Cloud 5"/>
          <p:cNvSpPr/>
          <p:nvPr/>
        </p:nvSpPr>
        <p:spPr>
          <a:xfrm rot="297927">
            <a:off x="4409145" y="1863986"/>
            <a:ext cx="7173106" cy="473253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ln w="19050">
                  <a:solidFill>
                    <a:sysClr val="windowText" lastClr="000000"/>
                  </a:solidFill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GET</a:t>
            </a:r>
            <a:r>
              <a:rPr lang="en-GB" sz="4800" b="1" dirty="0">
                <a:ln w="19050">
                  <a:solidFill>
                    <a:sysClr val="windowText" lastClr="000000"/>
                  </a:solidFill>
                </a:ln>
              </a:rPr>
              <a:t> CAN BE USED INSTEAD OF </a:t>
            </a:r>
          </a:p>
          <a:p>
            <a:pPr algn="ctr"/>
            <a:r>
              <a:rPr lang="en-GB" sz="4800" b="1" dirty="0">
                <a:ln w="19050">
                  <a:solidFill>
                    <a:schemeClr val="bg1"/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THESE VERBS</a:t>
            </a:r>
          </a:p>
        </p:txBody>
      </p:sp>
    </p:spTree>
    <p:extLst>
      <p:ext uri="{BB962C8B-B14F-4D97-AF65-F5344CB8AC3E}">
        <p14:creationId xmlns:p14="http://schemas.microsoft.com/office/powerpoint/2010/main" val="90626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279" y="-100128"/>
            <a:ext cx="10876207" cy="14753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saturation sat="33000"/>
                    </a14:imgEffect>
                    <a14:imgEffect>
                      <a14:brightnessContrast bright="8000"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438" y="878989"/>
            <a:ext cx="4180113" cy="2258691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saturation sat="33000"/>
                    </a14:imgEffect>
                    <a14:imgEffect>
                      <a14:brightnessContrast bright="8000"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088" y="944151"/>
            <a:ext cx="4158463" cy="2246993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1" name="Rectangle 10"/>
          <p:cNvSpPr/>
          <p:nvPr/>
        </p:nvSpPr>
        <p:spPr>
          <a:xfrm>
            <a:off x="498495" y="4774257"/>
            <a:ext cx="11523773" cy="673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WE</a:t>
            </a:r>
            <a:r>
              <a:rPr lang="en-GB" sz="4000" b="1" dirty="0">
                <a:solidFill>
                  <a:srgbClr val="0070C0"/>
                </a:solidFill>
              </a:rPr>
              <a:t>                     </a:t>
            </a:r>
            <a:r>
              <a:rPr lang="en-GB" sz="40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MAIL IN THE POST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saturation sat="33000"/>
                    </a14:imgEffect>
                    <a14:imgEffect>
                      <a14:brightnessContrast bright="8000"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969" y="988655"/>
            <a:ext cx="4226699" cy="2283864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6" name="Rectangle 15"/>
          <p:cNvSpPr/>
          <p:nvPr/>
        </p:nvSpPr>
        <p:spPr>
          <a:xfrm>
            <a:off x="291403" y="5837577"/>
            <a:ext cx="11523773" cy="673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WE</a:t>
            </a:r>
            <a:r>
              <a:rPr lang="en-GB" sz="4000" b="1" dirty="0">
                <a:solidFill>
                  <a:srgbClr val="0070C0"/>
                </a:solidFill>
              </a:rPr>
              <a:t>                  </a:t>
            </a:r>
            <a:r>
              <a:rPr lang="en-GB" sz="40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PRESENTS FROM FRIENDS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03609" y="3830096"/>
            <a:ext cx="11523773" cy="673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WE</a:t>
            </a:r>
            <a:r>
              <a:rPr lang="en-GB" sz="4000" b="1" dirty="0">
                <a:solidFill>
                  <a:srgbClr val="0070C0"/>
                </a:solidFill>
              </a:rPr>
              <a:t>                  </a:t>
            </a:r>
            <a:r>
              <a:rPr lang="en-GB" sz="40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MANY</a:t>
            </a:r>
            <a:r>
              <a:rPr lang="en-GB" sz="4000" b="1" dirty="0">
                <a:solidFill>
                  <a:srgbClr val="0070C0"/>
                </a:solidFill>
              </a:rPr>
              <a:t> </a:t>
            </a:r>
            <a:r>
              <a:rPr lang="en-GB" sz="40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DIFFERENT THINGS EVERY YEAR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5726" y="3820148"/>
            <a:ext cx="1926503" cy="70719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4270" y="3416196"/>
            <a:ext cx="2049413" cy="122303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0812" y="5820598"/>
            <a:ext cx="1926503" cy="70719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4064" y="4757827"/>
            <a:ext cx="1926503" cy="70719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4548" y="4352268"/>
            <a:ext cx="2048434" cy="122540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0331" y="5428540"/>
            <a:ext cx="2048434" cy="1225402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10822075" y="5655353"/>
            <a:ext cx="622998" cy="564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81398" y="1230469"/>
            <a:ext cx="2389839" cy="2145978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9" name="Oval 8"/>
          <p:cNvSpPr/>
          <p:nvPr/>
        </p:nvSpPr>
        <p:spPr>
          <a:xfrm>
            <a:off x="498495" y="6041241"/>
            <a:ext cx="683760" cy="4695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05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4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6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6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  <p:bldP spid="29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20" y="1308976"/>
            <a:ext cx="6009767" cy="5449602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93350" y="498763"/>
            <a:ext cx="369454" cy="304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970" y="-6649"/>
            <a:ext cx="10155322" cy="13156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2179" y="1587302"/>
            <a:ext cx="5377138" cy="46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95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98" y="-175491"/>
            <a:ext cx="11388315" cy="14753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127" y="2206568"/>
            <a:ext cx="3622321" cy="32890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98" y="3922474"/>
            <a:ext cx="2455968" cy="22300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00" y="1901891"/>
            <a:ext cx="5043634" cy="457962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517130" y="5792735"/>
            <a:ext cx="997528" cy="6280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753672" y="978561"/>
            <a:ext cx="39626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STEP BY STEP</a:t>
            </a:r>
          </a:p>
        </p:txBody>
      </p:sp>
    </p:spTree>
    <p:extLst>
      <p:ext uri="{BB962C8B-B14F-4D97-AF65-F5344CB8AC3E}">
        <p14:creationId xmlns:p14="http://schemas.microsoft.com/office/powerpoint/2010/main" val="314329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13" y="679732"/>
            <a:ext cx="4225914" cy="60636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65738" y="1203190"/>
            <a:ext cx="4287584" cy="50167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</a:t>
            </a:r>
          </a:p>
          <a:p>
            <a:pPr algn="ctr"/>
            <a:r>
              <a:rPr lang="en-US" sz="8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BALLOON</a:t>
            </a:r>
          </a:p>
          <a:p>
            <a:pPr algn="ctr"/>
            <a:r>
              <a:rPr lang="en-US" sz="8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8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LARGER!</a:t>
            </a:r>
            <a:endParaRPr lang="en-US" sz="8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554" y="3552616"/>
            <a:ext cx="2017951" cy="13229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7413" y="3552617"/>
            <a:ext cx="3804234" cy="1322947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1323782" y="6230666"/>
            <a:ext cx="415636" cy="39180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751" y="-190425"/>
            <a:ext cx="11388315" cy="14753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24428" y="6150114"/>
            <a:ext cx="39939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 IT </a:t>
            </a:r>
            <a:r>
              <a:rPr lang="en-US" sz="4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GOT</a:t>
            </a:r>
            <a:r>
              <a:rPr lang="en-US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CLOSER</a:t>
            </a:r>
          </a:p>
        </p:txBody>
      </p:sp>
    </p:spTree>
    <p:extLst>
      <p:ext uri="{BB962C8B-B14F-4D97-AF65-F5344CB8AC3E}">
        <p14:creationId xmlns:p14="http://schemas.microsoft.com/office/powerpoint/2010/main" val="72695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129</Words>
  <Application>Microsoft Office PowerPoint</Application>
  <PresentationFormat>Widescreen</PresentationFormat>
  <Paragraphs>61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143</cp:revision>
  <dcterms:created xsi:type="dcterms:W3CDTF">2016-05-23T11:28:12Z</dcterms:created>
  <dcterms:modified xsi:type="dcterms:W3CDTF">2016-07-13T21:25:16Z</dcterms:modified>
</cp:coreProperties>
</file>