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31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4F8FA8-2F53-487B-99AC-15A840519E7E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7FC4A07B-4496-4D6E-828C-8B44BA973CBB}">
      <dgm:prSet phldrT="[Text]" custT="1"/>
      <dgm:spPr/>
      <dgm:t>
        <a:bodyPr/>
        <a:lstStyle/>
        <a:p>
          <a:r>
            <a:rPr lang="en-GB" sz="3300" dirty="0"/>
            <a:t>THOUGHT 1</a:t>
          </a:r>
        </a:p>
      </dgm:t>
    </dgm:pt>
    <dgm:pt modelId="{515C50B9-A34E-4E2E-A9BD-43D0EC33FB76}" type="parTrans" cxnId="{B0E8EEE6-1E03-4121-81C8-ED57D0AD9ECB}">
      <dgm:prSet/>
      <dgm:spPr/>
      <dgm:t>
        <a:bodyPr/>
        <a:lstStyle/>
        <a:p>
          <a:endParaRPr lang="en-GB"/>
        </a:p>
      </dgm:t>
    </dgm:pt>
    <dgm:pt modelId="{804EBE9A-0866-4BEA-B078-1091CDB46167}" type="sibTrans" cxnId="{B0E8EEE6-1E03-4121-81C8-ED57D0AD9ECB}">
      <dgm:prSet/>
      <dgm:spPr/>
      <dgm:t>
        <a:bodyPr/>
        <a:lstStyle/>
        <a:p>
          <a:endParaRPr lang="en-GB"/>
        </a:p>
      </dgm:t>
    </dgm:pt>
    <dgm:pt modelId="{2BC13A7E-CE6D-416E-84B5-669075F766D4}" type="pres">
      <dgm:prSet presAssocID="{514F8FA8-2F53-487B-99AC-15A840519E7E}" presName="compositeShape" presStyleCnt="0">
        <dgm:presLayoutVars>
          <dgm:chMax val="7"/>
          <dgm:dir/>
          <dgm:resizeHandles val="exact"/>
        </dgm:presLayoutVars>
      </dgm:prSet>
      <dgm:spPr/>
    </dgm:pt>
    <dgm:pt modelId="{79452E16-7DD7-434E-AC5E-694912F486B5}" type="pres">
      <dgm:prSet presAssocID="{7FC4A07B-4496-4D6E-828C-8B44BA973CBB}" presName="circ1TxSh" presStyleLbl="vennNode1" presStyleIdx="0" presStyleCnt="1" custLinFactNeighborX="27211" custLinFactNeighborY="2429"/>
      <dgm:spPr/>
    </dgm:pt>
  </dgm:ptLst>
  <dgm:cxnLst>
    <dgm:cxn modelId="{0FA8F524-48F4-4352-9DBC-B3F59EF2B8B3}" type="presOf" srcId="{514F8FA8-2F53-487B-99AC-15A840519E7E}" destId="{2BC13A7E-CE6D-416E-84B5-669075F766D4}" srcOrd="0" destOrd="0" presId="urn:microsoft.com/office/officeart/2005/8/layout/venn1"/>
    <dgm:cxn modelId="{E495D1D9-2C82-43ED-A740-6A1DFF907804}" type="presOf" srcId="{7FC4A07B-4496-4D6E-828C-8B44BA973CBB}" destId="{79452E16-7DD7-434E-AC5E-694912F486B5}" srcOrd="0" destOrd="0" presId="urn:microsoft.com/office/officeart/2005/8/layout/venn1"/>
    <dgm:cxn modelId="{B0E8EEE6-1E03-4121-81C8-ED57D0AD9ECB}" srcId="{514F8FA8-2F53-487B-99AC-15A840519E7E}" destId="{7FC4A07B-4496-4D6E-828C-8B44BA973CBB}" srcOrd="0" destOrd="0" parTransId="{515C50B9-A34E-4E2E-A9BD-43D0EC33FB76}" sibTransId="{804EBE9A-0866-4BEA-B078-1091CDB46167}"/>
    <dgm:cxn modelId="{553C3FE5-25A0-4070-9775-939EA2189420}" type="presParOf" srcId="{2BC13A7E-CE6D-416E-84B5-669075F766D4}" destId="{79452E16-7DD7-434E-AC5E-694912F486B5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452E16-7DD7-434E-AC5E-694912F486B5}">
      <dsp:nvSpPr>
        <dsp:cNvPr id="0" name=""/>
        <dsp:cNvSpPr/>
      </dsp:nvSpPr>
      <dsp:spPr>
        <a:xfrm>
          <a:off x="2013860" y="0"/>
          <a:ext cx="3200400" cy="32004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 dirty="0"/>
            <a:t>THOUGHT 1</a:t>
          </a:r>
        </a:p>
      </dsp:txBody>
      <dsp:txXfrm>
        <a:off x="2482548" y="468688"/>
        <a:ext cx="2263024" cy="22630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56C6B-17E9-4B49-ADE2-DC8B62BE23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63C53E-7544-4F0B-BCA2-5DFEEC3CE8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62D96-640A-43ED-8E96-3D9B54F41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B54C8-6764-4840-8FD7-965983608E0D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89E172-05F0-45B7-BA4B-57BEE21EA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A9D364-3278-46D0-8DF6-46F9F455E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F627-CB32-44E6-A605-5B12046E6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6893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65786-D3F2-4565-8C11-C04FB7DBB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771B9A-4B04-442A-B3C4-99B59D53BD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84DC7-1393-4794-92E8-B40EF2514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B54C8-6764-4840-8FD7-965983608E0D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00CC8-2C06-4F87-988A-9BB4314CF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61644-A62E-44EB-B791-579696A3F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F627-CB32-44E6-A605-5B12046E6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231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88D6F6-AFF5-4172-A9F2-7980447201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428215-BCB9-46D7-A6A3-7100D5E421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F63E7E-0629-4219-BB69-AD7F212D7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B54C8-6764-4840-8FD7-965983608E0D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5C45B-1269-4D19-8705-700C7F6FF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85E0B2-DA5D-4127-AAD5-4B6D48AE9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F627-CB32-44E6-A605-5B12046E6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553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856BB-8EE3-4D04-A319-02537B6B7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B9AAF-B612-44F2-89B7-63DBDA4E1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07E41-4AE4-4ED9-AE8B-8A5CB49E4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B54C8-6764-4840-8FD7-965983608E0D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DD4296-C59F-4309-AB1E-A87D81B03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90792B-0C85-46DE-9EC3-7C9F3D4FF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F627-CB32-44E6-A605-5B12046E6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57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DE941-5FFC-4AAF-8700-E64734B72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6D5718-4E27-4F81-A764-FEA7136AE3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91BDF-0207-4351-A81D-F332F5C38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B54C8-6764-4840-8FD7-965983608E0D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A48CF-09BC-4900-9630-2C6FDC36A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E8C59-82CC-4322-AAA8-D857816B0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F627-CB32-44E6-A605-5B12046E6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3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D2AFB-B7AE-46FE-87F3-35DF7CFA4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920FC-1975-4A43-BD65-2AFA44697D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1E3E4E-0EF6-4436-B814-1BB3315336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6045B0-37BE-4202-B6E0-D935C6450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B54C8-6764-4840-8FD7-965983608E0D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F64B4D-0A57-4591-9AB5-6B46AE16D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031AD9-A155-4D49-9A6C-897F4E50E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F627-CB32-44E6-A605-5B12046E6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363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24906-3F08-4785-BC44-AB28C2DE6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90E417-539B-44AB-88A3-2150AD8D4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23F64D-7CCF-4E80-A7A5-7595D299B6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C44292-B99D-4796-8C84-3A5EDCA3DA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EDC50F-C126-4E2B-9A1C-D0D6D44405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25FE78-FD34-4122-A4DF-8E7B9BC93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B54C8-6764-4840-8FD7-965983608E0D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BA3816-4122-4EC7-81D7-61FBFB6F2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37754A-6061-4D44-A672-6A40DE548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F627-CB32-44E6-A605-5B12046E6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6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79B2F-B29B-42B6-8FC6-81160E57F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7852EE-C1BA-40A3-B6C9-B9FEFA1FD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B54C8-6764-4840-8FD7-965983608E0D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72ABDC-8B6C-4EA2-BBB5-57F3CD814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E060D2-C270-4C56-B8CE-FA97247C5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F627-CB32-44E6-A605-5B12046E6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526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2DA08A-48BA-47E0-9202-FF5B884F9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B54C8-6764-4840-8FD7-965983608E0D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81BBE4-3901-4649-8D36-918235C2C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F87E87-2357-4DB8-A58B-73E9B08D6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F627-CB32-44E6-A605-5B12046E6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95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FFC53-7493-40B8-B68B-2AA902F84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7BDC3-2D3E-49EE-A970-FF59C50B6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01F2F8-C9B4-4415-A7B1-05FC181CB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C9BC7D-8162-4CD1-9791-CB4DF10FD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B54C8-6764-4840-8FD7-965983608E0D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736779-122C-4BCC-8E76-ECD2E9804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0693FF-3CA0-424F-AF75-AB4306F11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F627-CB32-44E6-A605-5B12046E6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710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ABD08-E3F5-4154-BD16-0DF3916F6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B8E51C-039B-4AEF-8AE8-ADC65B0B7A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EC521A-7EA7-430E-94CA-3A0A63A81B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50F11B-8AF5-472C-BE94-BA9BE3FED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B54C8-6764-4840-8FD7-965983608E0D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9FA3A-5AE8-461B-9697-B2C4545DC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B69C54-F168-4787-8240-7096C8787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F627-CB32-44E6-A605-5B12046E6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712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D6EDDC-8AE7-4997-A443-F93845606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990791-C96C-40B5-8ED7-63932B5DA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3C167-E1E1-421E-8BBA-8B4334F34F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B54C8-6764-4840-8FD7-965983608E0D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C541AD-E532-4185-8B03-DFB05EB70E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CB1A0-BEAC-4694-B050-D7DF647BE5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1F627-CB32-44E6-A605-5B12046E6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840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A2A2D8E2-778A-4D2C-B73E-C666C4168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1414" y="276377"/>
            <a:ext cx="8689174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A DESCRIPTION OF </a:t>
            </a:r>
            <a:r>
              <a:rPr lang="en-GB" altLang="en-US" sz="24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MEANING</a:t>
            </a:r>
            <a:endParaRPr kumimoji="0" lang="en-GB" altLang="en-US" sz="800" b="0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we understand a relationship between two or more thoughts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 </a:t>
            </a:r>
            <a:r>
              <a:rPr kumimoji="0" lang="en-GB" altLang="en-US" sz="2400" b="1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meaning</a:t>
            </a: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has begun.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9EC15B4-FC52-4AD7-AFD9-EBAFF31645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1926639"/>
              </p:ext>
            </p:extLst>
          </p:nvPr>
        </p:nvGraphicFramePr>
        <p:xfrm>
          <a:off x="1194318" y="1890299"/>
          <a:ext cx="548640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3">
            <a:extLst>
              <a:ext uri="{FF2B5EF4-FFF2-40B4-BE49-F238E27FC236}">
                <a16:creationId xmlns:a16="http://schemas.microsoft.com/office/drawing/2014/main" id="{1102F6F6-0612-447E-B497-2E2C3AF5B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57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C4FFA3F-9CB4-44C7-AD6C-B8622975AF9B}"/>
              </a:ext>
            </a:extLst>
          </p:cNvPr>
          <p:cNvGrpSpPr/>
          <p:nvPr/>
        </p:nvGrpSpPr>
        <p:grpSpPr>
          <a:xfrm>
            <a:off x="5946709" y="1968023"/>
            <a:ext cx="3044952" cy="3044951"/>
            <a:chOff x="2620316" y="-1"/>
            <a:chExt cx="3044952" cy="3044951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2974EF34-FB31-4D16-B46A-517155B29290}"/>
                </a:ext>
              </a:extLst>
            </p:cNvPr>
            <p:cNvSpPr/>
            <p:nvPr/>
          </p:nvSpPr>
          <p:spPr>
            <a:xfrm>
              <a:off x="2620316" y="-1"/>
              <a:ext cx="3044952" cy="3044951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9" name="Oval 4">
              <a:extLst>
                <a:ext uri="{FF2B5EF4-FFF2-40B4-BE49-F238E27FC236}">
                  <a16:creationId xmlns:a16="http://schemas.microsoft.com/office/drawing/2014/main" id="{A51E600F-1AF5-4324-87B3-1C1C0E44C724}"/>
                </a:ext>
              </a:extLst>
            </p:cNvPr>
            <p:cNvSpPr txBox="1"/>
            <p:nvPr/>
          </p:nvSpPr>
          <p:spPr>
            <a:xfrm>
              <a:off x="3050053" y="359063"/>
              <a:ext cx="2185478" cy="23268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3300" kern="1200" dirty="0"/>
                <a:t>THOUGHT 2</a:t>
              </a:r>
            </a:p>
          </p:txBody>
        </p:sp>
      </p:grpSp>
      <p:sp>
        <p:nvSpPr>
          <p:cNvPr id="11" name="Callout: Down Arrow 10">
            <a:extLst>
              <a:ext uri="{FF2B5EF4-FFF2-40B4-BE49-F238E27FC236}">
                <a16:creationId xmlns:a16="http://schemas.microsoft.com/office/drawing/2014/main" id="{BAD6B49D-4CD4-4792-9607-4D725ADCB7FA}"/>
              </a:ext>
            </a:extLst>
          </p:cNvPr>
          <p:cNvSpPr/>
          <p:nvPr/>
        </p:nvSpPr>
        <p:spPr>
          <a:xfrm>
            <a:off x="5447085" y="1677927"/>
            <a:ext cx="1467752" cy="1522473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MEANING INTERFACE</a:t>
            </a:r>
          </a:p>
        </p:txBody>
      </p:sp>
      <p:sp>
        <p:nvSpPr>
          <p:cNvPr id="12" name="Explosion: 8 Points 11">
            <a:extLst>
              <a:ext uri="{FF2B5EF4-FFF2-40B4-BE49-F238E27FC236}">
                <a16:creationId xmlns:a16="http://schemas.microsoft.com/office/drawing/2014/main" id="{5F35BE26-DDE7-4913-82A0-F92EE653751A}"/>
              </a:ext>
            </a:extLst>
          </p:cNvPr>
          <p:cNvSpPr/>
          <p:nvPr/>
        </p:nvSpPr>
        <p:spPr>
          <a:xfrm>
            <a:off x="5105368" y="2435130"/>
            <a:ext cx="2186535" cy="2248668"/>
          </a:xfrm>
          <a:prstGeom prst="irregularSeal1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>
                <a:solidFill>
                  <a:sysClr val="windowText" lastClr="000000"/>
                </a:solidFill>
              </a:rPr>
              <a:t>AHA!</a:t>
            </a: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BBD0C57F-6D6F-433C-94D4-9EA2C4DC2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5400" y="4815306"/>
            <a:ext cx="76612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the matrix of thoughts increases understanding deepens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the awareness of </a:t>
            </a:r>
            <a:r>
              <a:rPr kumimoji="0" lang="en-GB" altLang="en-US" sz="2400" b="1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meaning</a:t>
            </a: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expands.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808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0" nodeType="withEffect" nodePh="1">
                                  <p:stCondLst>
                                    <p:cond delay="9000"/>
                                  </p:stCondLst>
                                  <p:endCondLst>
                                    <p:cond evt="begin" delay="0">
                                      <p:tn val="5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5" grpId="0">
        <p:bldAsOne/>
      </p:bldGraphic>
      <p:bldGraphic spid="5" grpId="1">
        <p:bldAsOne/>
      </p:bldGraphic>
      <p:bldP spid="6" grpId="0"/>
      <p:bldP spid="11" grpId="0" animBg="1"/>
      <p:bldP spid="11" grpId="1" animBg="1"/>
      <p:bldP spid="12" grpId="0" animBg="1"/>
      <p:bldP spid="12" grpId="1" animBg="1"/>
      <p:bldP spid="1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DAFED5B8-B12D-4BFA-A6FA-FC7589BBD2A0}"/>
              </a:ext>
            </a:extLst>
          </p:cNvPr>
          <p:cNvGrpSpPr/>
          <p:nvPr/>
        </p:nvGrpSpPr>
        <p:grpSpPr>
          <a:xfrm>
            <a:off x="3566522" y="859840"/>
            <a:ext cx="2210292" cy="2210260"/>
            <a:chOff x="3607291" y="1474121"/>
            <a:chExt cx="2210292" cy="221026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D6530FF-5449-4E58-BAB4-3A711E4FC9C2}"/>
                </a:ext>
              </a:extLst>
            </p:cNvPr>
            <p:cNvSpPr/>
            <p:nvPr/>
          </p:nvSpPr>
          <p:spPr>
            <a:xfrm>
              <a:off x="3607291" y="1474121"/>
              <a:ext cx="2210292" cy="221026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4" name="Oval 4">
              <a:extLst>
                <a:ext uri="{FF2B5EF4-FFF2-40B4-BE49-F238E27FC236}">
                  <a16:creationId xmlns:a16="http://schemas.microsoft.com/office/drawing/2014/main" id="{E881EE29-CFD7-4F4B-93AE-5A0EBD42BC0B}"/>
                </a:ext>
              </a:extLst>
            </p:cNvPr>
            <p:cNvSpPr txBox="1"/>
            <p:nvPr/>
          </p:nvSpPr>
          <p:spPr>
            <a:xfrm>
              <a:off x="3930981" y="1797806"/>
              <a:ext cx="1562912" cy="15628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b="1" kern="1200" dirty="0"/>
                <a:t>THOUGHT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8DD92AC-B6E3-421E-BD9D-48467F93ED2E}"/>
              </a:ext>
            </a:extLst>
          </p:cNvPr>
          <p:cNvGrpSpPr/>
          <p:nvPr/>
        </p:nvGrpSpPr>
        <p:grpSpPr>
          <a:xfrm>
            <a:off x="3449930" y="2310769"/>
            <a:ext cx="2210292" cy="2210260"/>
            <a:chOff x="3607291" y="1474121"/>
            <a:chExt cx="2210292" cy="2210260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936CD177-0D60-422C-B607-038EB4755078}"/>
                </a:ext>
              </a:extLst>
            </p:cNvPr>
            <p:cNvSpPr/>
            <p:nvPr/>
          </p:nvSpPr>
          <p:spPr>
            <a:xfrm>
              <a:off x="3607291" y="1474121"/>
              <a:ext cx="2210292" cy="221026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0" name="Oval 4">
              <a:extLst>
                <a:ext uri="{FF2B5EF4-FFF2-40B4-BE49-F238E27FC236}">
                  <a16:creationId xmlns:a16="http://schemas.microsoft.com/office/drawing/2014/main" id="{3D26F33D-01F4-45F4-85B7-4184E79A26D5}"/>
                </a:ext>
              </a:extLst>
            </p:cNvPr>
            <p:cNvSpPr txBox="1"/>
            <p:nvPr/>
          </p:nvSpPr>
          <p:spPr>
            <a:xfrm>
              <a:off x="3930981" y="1797806"/>
              <a:ext cx="1562912" cy="15628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b="1" kern="1200" dirty="0"/>
                <a:t>THOUGHT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4CF21CE-F9AC-4576-93CA-3EDA4C77715D}"/>
              </a:ext>
            </a:extLst>
          </p:cNvPr>
          <p:cNvGrpSpPr/>
          <p:nvPr/>
        </p:nvGrpSpPr>
        <p:grpSpPr>
          <a:xfrm>
            <a:off x="4833457" y="2243494"/>
            <a:ext cx="2210292" cy="2210260"/>
            <a:chOff x="3607291" y="1474121"/>
            <a:chExt cx="2210292" cy="2210260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1F354619-5CC7-417C-BFFC-1EEE550B0DEF}"/>
                </a:ext>
              </a:extLst>
            </p:cNvPr>
            <p:cNvSpPr/>
            <p:nvPr/>
          </p:nvSpPr>
          <p:spPr>
            <a:xfrm>
              <a:off x="3607291" y="1474121"/>
              <a:ext cx="2210292" cy="221026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3" name="Oval 4">
              <a:extLst>
                <a:ext uri="{FF2B5EF4-FFF2-40B4-BE49-F238E27FC236}">
                  <a16:creationId xmlns:a16="http://schemas.microsoft.com/office/drawing/2014/main" id="{77B50DD4-B37F-444C-89E5-17CAA9257BF0}"/>
                </a:ext>
              </a:extLst>
            </p:cNvPr>
            <p:cNvSpPr txBox="1"/>
            <p:nvPr/>
          </p:nvSpPr>
          <p:spPr>
            <a:xfrm>
              <a:off x="3930981" y="1797806"/>
              <a:ext cx="1562912" cy="15628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b="1" kern="1200" dirty="0"/>
                <a:t>THOUGHT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7F4DC69-F3F2-4A79-AE00-2A3497B2EAC9}"/>
              </a:ext>
            </a:extLst>
          </p:cNvPr>
          <p:cNvGrpSpPr/>
          <p:nvPr/>
        </p:nvGrpSpPr>
        <p:grpSpPr>
          <a:xfrm>
            <a:off x="6504918" y="1924529"/>
            <a:ext cx="2210292" cy="2210260"/>
            <a:chOff x="3607291" y="1474121"/>
            <a:chExt cx="2210292" cy="2210260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6D2AC619-341C-4F60-8988-C5EAB514728F}"/>
                </a:ext>
              </a:extLst>
            </p:cNvPr>
            <p:cNvSpPr/>
            <p:nvPr/>
          </p:nvSpPr>
          <p:spPr>
            <a:xfrm>
              <a:off x="3607291" y="1474121"/>
              <a:ext cx="2210292" cy="221026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6" name="Oval 4">
              <a:extLst>
                <a:ext uri="{FF2B5EF4-FFF2-40B4-BE49-F238E27FC236}">
                  <a16:creationId xmlns:a16="http://schemas.microsoft.com/office/drawing/2014/main" id="{50C26B65-0776-4F66-A468-6DAD5A03CE4D}"/>
                </a:ext>
              </a:extLst>
            </p:cNvPr>
            <p:cNvSpPr txBox="1"/>
            <p:nvPr/>
          </p:nvSpPr>
          <p:spPr>
            <a:xfrm>
              <a:off x="3930981" y="1797806"/>
              <a:ext cx="1562912" cy="15628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b="1" kern="1200" dirty="0"/>
                <a:t>THOUGHT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2EE014C-0C7C-4724-A38E-3994B291FDCE}"/>
              </a:ext>
            </a:extLst>
          </p:cNvPr>
          <p:cNvGrpSpPr/>
          <p:nvPr/>
        </p:nvGrpSpPr>
        <p:grpSpPr>
          <a:xfrm>
            <a:off x="5157147" y="1043797"/>
            <a:ext cx="2210292" cy="2210260"/>
            <a:chOff x="3607291" y="1474121"/>
            <a:chExt cx="2210292" cy="2210260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EDF3CFB-8AFB-4BD6-8E2B-29A16F8A2714}"/>
                </a:ext>
              </a:extLst>
            </p:cNvPr>
            <p:cNvSpPr/>
            <p:nvPr/>
          </p:nvSpPr>
          <p:spPr>
            <a:xfrm>
              <a:off x="3607291" y="1474121"/>
              <a:ext cx="2210292" cy="221026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9" name="Oval 4">
              <a:extLst>
                <a:ext uri="{FF2B5EF4-FFF2-40B4-BE49-F238E27FC236}">
                  <a16:creationId xmlns:a16="http://schemas.microsoft.com/office/drawing/2014/main" id="{3107D222-A1CB-401B-8A75-781AF3A44198}"/>
                </a:ext>
              </a:extLst>
            </p:cNvPr>
            <p:cNvSpPr txBox="1"/>
            <p:nvPr/>
          </p:nvSpPr>
          <p:spPr>
            <a:xfrm>
              <a:off x="3930981" y="1797806"/>
              <a:ext cx="1562912" cy="15628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b="1" kern="1200" dirty="0"/>
                <a:t>THOUGHT</a:t>
              </a:r>
            </a:p>
          </p:txBody>
        </p:sp>
      </p:grpSp>
      <p:sp>
        <p:nvSpPr>
          <p:cNvPr id="31" name="Rectangle 2">
            <a:extLst>
              <a:ext uri="{FF2B5EF4-FFF2-40B4-BE49-F238E27FC236}">
                <a16:creationId xmlns:a16="http://schemas.microsoft.com/office/drawing/2014/main" id="{812B9A9A-3EA8-4C71-AA4B-B4BAC32FC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5400" y="4815306"/>
            <a:ext cx="76612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the matrix of thoughts increases understanding deepens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the awareness of </a:t>
            </a:r>
            <a:r>
              <a:rPr kumimoji="0" lang="en-GB" altLang="en-US" sz="2400" b="1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meaning</a:t>
            </a: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expands.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575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>
            <a:extLst>
              <a:ext uri="{FF2B5EF4-FFF2-40B4-BE49-F238E27FC236}">
                <a16:creationId xmlns:a16="http://schemas.microsoft.com/office/drawing/2014/main" id="{63A06587-A3E9-4B12-9440-A79B0A10D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5400" y="4815306"/>
            <a:ext cx="76612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the matrix of thoughts increases understanding deepens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the awareness of </a:t>
            </a:r>
            <a:r>
              <a:rPr kumimoji="0" lang="en-GB" altLang="en-US" sz="2400" b="1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meaning</a:t>
            </a: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expands.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46BE9DF-72BE-4053-A776-05ED5E38E71A}"/>
              </a:ext>
            </a:extLst>
          </p:cNvPr>
          <p:cNvGrpSpPr/>
          <p:nvPr/>
        </p:nvGrpSpPr>
        <p:grpSpPr>
          <a:xfrm>
            <a:off x="3566522" y="859840"/>
            <a:ext cx="2210292" cy="2210260"/>
            <a:chOff x="3607291" y="1474121"/>
            <a:chExt cx="2210292" cy="2210260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0965C072-499B-43EF-AFC7-8DC5B7EC115F}"/>
                </a:ext>
              </a:extLst>
            </p:cNvPr>
            <p:cNvSpPr/>
            <p:nvPr/>
          </p:nvSpPr>
          <p:spPr>
            <a:xfrm>
              <a:off x="3607291" y="1474121"/>
              <a:ext cx="2210292" cy="221026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38" name="Oval 4">
              <a:extLst>
                <a:ext uri="{FF2B5EF4-FFF2-40B4-BE49-F238E27FC236}">
                  <a16:creationId xmlns:a16="http://schemas.microsoft.com/office/drawing/2014/main" id="{06C6BD03-8BBF-4A3D-8DA6-141A3ACE24C4}"/>
                </a:ext>
              </a:extLst>
            </p:cNvPr>
            <p:cNvSpPr txBox="1"/>
            <p:nvPr/>
          </p:nvSpPr>
          <p:spPr>
            <a:xfrm>
              <a:off x="3930981" y="1797806"/>
              <a:ext cx="1562912" cy="15628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b="1" kern="1200" dirty="0"/>
                <a:t>THOUGHT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414048C-140F-414B-8A17-7B95EEDB2C76}"/>
              </a:ext>
            </a:extLst>
          </p:cNvPr>
          <p:cNvGrpSpPr/>
          <p:nvPr/>
        </p:nvGrpSpPr>
        <p:grpSpPr>
          <a:xfrm>
            <a:off x="3449930" y="2310769"/>
            <a:ext cx="2210292" cy="2210260"/>
            <a:chOff x="3607291" y="1474121"/>
            <a:chExt cx="2210292" cy="221026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A5921646-0376-4FF6-8BC9-B9EEB0D46694}"/>
                </a:ext>
              </a:extLst>
            </p:cNvPr>
            <p:cNvSpPr/>
            <p:nvPr/>
          </p:nvSpPr>
          <p:spPr>
            <a:xfrm>
              <a:off x="3607291" y="1474121"/>
              <a:ext cx="2210292" cy="221026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41" name="Oval 4">
              <a:extLst>
                <a:ext uri="{FF2B5EF4-FFF2-40B4-BE49-F238E27FC236}">
                  <a16:creationId xmlns:a16="http://schemas.microsoft.com/office/drawing/2014/main" id="{CEE861DB-7ACA-4FBE-9FE3-44A73530D77A}"/>
                </a:ext>
              </a:extLst>
            </p:cNvPr>
            <p:cNvSpPr txBox="1"/>
            <p:nvPr/>
          </p:nvSpPr>
          <p:spPr>
            <a:xfrm>
              <a:off x="3930981" y="1797806"/>
              <a:ext cx="1562912" cy="15628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b="1" kern="1200" dirty="0"/>
                <a:t>THOUGHT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E8E87CF-23EA-41AF-AFE2-998D6F08E0C9}"/>
              </a:ext>
            </a:extLst>
          </p:cNvPr>
          <p:cNvGrpSpPr/>
          <p:nvPr/>
        </p:nvGrpSpPr>
        <p:grpSpPr>
          <a:xfrm>
            <a:off x="4833457" y="2243494"/>
            <a:ext cx="2210292" cy="2210260"/>
            <a:chOff x="3607291" y="1474121"/>
            <a:chExt cx="2210292" cy="2210260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6E90F442-14D9-49AB-8777-1A2776093676}"/>
                </a:ext>
              </a:extLst>
            </p:cNvPr>
            <p:cNvSpPr/>
            <p:nvPr/>
          </p:nvSpPr>
          <p:spPr>
            <a:xfrm>
              <a:off x="3607291" y="1474121"/>
              <a:ext cx="2210292" cy="221026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44" name="Oval 4">
              <a:extLst>
                <a:ext uri="{FF2B5EF4-FFF2-40B4-BE49-F238E27FC236}">
                  <a16:creationId xmlns:a16="http://schemas.microsoft.com/office/drawing/2014/main" id="{D56F4E34-BFE3-41B4-B946-C4D5C78BF811}"/>
                </a:ext>
              </a:extLst>
            </p:cNvPr>
            <p:cNvSpPr txBox="1"/>
            <p:nvPr/>
          </p:nvSpPr>
          <p:spPr>
            <a:xfrm>
              <a:off x="3930981" y="1797806"/>
              <a:ext cx="1562912" cy="15628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b="1" kern="1200" dirty="0"/>
                <a:t>THOUGHT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FFDEB77-A94B-4FF6-898D-D01CC722D77D}"/>
              </a:ext>
            </a:extLst>
          </p:cNvPr>
          <p:cNvGrpSpPr/>
          <p:nvPr/>
        </p:nvGrpSpPr>
        <p:grpSpPr>
          <a:xfrm>
            <a:off x="6504918" y="1924529"/>
            <a:ext cx="2210292" cy="2210260"/>
            <a:chOff x="3607291" y="1474121"/>
            <a:chExt cx="2210292" cy="2210260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17DF74A1-E188-481F-8FC5-66F3E5DC5F92}"/>
                </a:ext>
              </a:extLst>
            </p:cNvPr>
            <p:cNvSpPr/>
            <p:nvPr/>
          </p:nvSpPr>
          <p:spPr>
            <a:xfrm>
              <a:off x="3607291" y="1474121"/>
              <a:ext cx="2210292" cy="221026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47" name="Oval 4">
              <a:extLst>
                <a:ext uri="{FF2B5EF4-FFF2-40B4-BE49-F238E27FC236}">
                  <a16:creationId xmlns:a16="http://schemas.microsoft.com/office/drawing/2014/main" id="{991ECE26-DB64-4557-A3AC-802D1E4D7B1F}"/>
                </a:ext>
              </a:extLst>
            </p:cNvPr>
            <p:cNvSpPr txBox="1"/>
            <p:nvPr/>
          </p:nvSpPr>
          <p:spPr>
            <a:xfrm>
              <a:off x="3930981" y="1797806"/>
              <a:ext cx="1562912" cy="15628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b="1" kern="1200" dirty="0"/>
                <a:t>THOUGHT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048E055E-EB21-4A9A-861E-3555EC567DB5}"/>
              </a:ext>
            </a:extLst>
          </p:cNvPr>
          <p:cNvGrpSpPr/>
          <p:nvPr/>
        </p:nvGrpSpPr>
        <p:grpSpPr>
          <a:xfrm>
            <a:off x="5157147" y="1043797"/>
            <a:ext cx="2210292" cy="2210260"/>
            <a:chOff x="3607291" y="1474121"/>
            <a:chExt cx="2210292" cy="2210260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EE55EF6-8297-406E-B06B-FFCA644DDA5E}"/>
                </a:ext>
              </a:extLst>
            </p:cNvPr>
            <p:cNvSpPr/>
            <p:nvPr/>
          </p:nvSpPr>
          <p:spPr>
            <a:xfrm>
              <a:off x="3607291" y="1474121"/>
              <a:ext cx="2210292" cy="221026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50" name="Oval 4">
              <a:extLst>
                <a:ext uri="{FF2B5EF4-FFF2-40B4-BE49-F238E27FC236}">
                  <a16:creationId xmlns:a16="http://schemas.microsoft.com/office/drawing/2014/main" id="{3E97C21E-B82D-411E-B487-046CBF852858}"/>
                </a:ext>
              </a:extLst>
            </p:cNvPr>
            <p:cNvSpPr txBox="1"/>
            <p:nvPr/>
          </p:nvSpPr>
          <p:spPr>
            <a:xfrm>
              <a:off x="3930981" y="1797806"/>
              <a:ext cx="1562912" cy="15628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b="1" kern="1200" dirty="0"/>
                <a:t>THOUGHT</a:t>
              </a:r>
            </a:p>
          </p:txBody>
        </p:sp>
      </p:grpSp>
      <p:sp>
        <p:nvSpPr>
          <p:cNvPr id="51" name="Star: 4 Points 50">
            <a:extLst>
              <a:ext uri="{FF2B5EF4-FFF2-40B4-BE49-F238E27FC236}">
                <a16:creationId xmlns:a16="http://schemas.microsoft.com/office/drawing/2014/main" id="{ED428BE0-19E2-4B74-B9E0-99B1A24EF5DD}"/>
              </a:ext>
            </a:extLst>
          </p:cNvPr>
          <p:cNvSpPr/>
          <p:nvPr/>
        </p:nvSpPr>
        <p:spPr>
          <a:xfrm>
            <a:off x="5270898" y="1762887"/>
            <a:ext cx="419877" cy="458624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Star: 4 Points 51">
            <a:extLst>
              <a:ext uri="{FF2B5EF4-FFF2-40B4-BE49-F238E27FC236}">
                <a16:creationId xmlns:a16="http://schemas.microsoft.com/office/drawing/2014/main" id="{DA401C30-2958-4D88-A4A6-4186EBCD3B18}"/>
              </a:ext>
            </a:extLst>
          </p:cNvPr>
          <p:cNvSpPr/>
          <p:nvPr/>
        </p:nvSpPr>
        <p:spPr>
          <a:xfrm>
            <a:off x="4449576" y="2449634"/>
            <a:ext cx="419877" cy="458624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Star: 4 Points 52">
            <a:extLst>
              <a:ext uri="{FF2B5EF4-FFF2-40B4-BE49-F238E27FC236}">
                <a16:creationId xmlns:a16="http://schemas.microsoft.com/office/drawing/2014/main" id="{3E7E3EB7-D42C-4E63-8E03-697F63B2A910}"/>
              </a:ext>
            </a:extLst>
          </p:cNvPr>
          <p:cNvSpPr/>
          <p:nvPr/>
        </p:nvSpPr>
        <p:spPr>
          <a:xfrm>
            <a:off x="6745468" y="2310769"/>
            <a:ext cx="419877" cy="458624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Star: 4 Points 53">
            <a:extLst>
              <a:ext uri="{FF2B5EF4-FFF2-40B4-BE49-F238E27FC236}">
                <a16:creationId xmlns:a16="http://schemas.microsoft.com/office/drawing/2014/main" id="{FC3314FC-1601-42D4-B55A-F14FF9A2A973}"/>
              </a:ext>
            </a:extLst>
          </p:cNvPr>
          <p:cNvSpPr/>
          <p:nvPr/>
        </p:nvSpPr>
        <p:spPr>
          <a:xfrm>
            <a:off x="5033247" y="2891391"/>
            <a:ext cx="419877" cy="458624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Star: 4 Points 54">
            <a:extLst>
              <a:ext uri="{FF2B5EF4-FFF2-40B4-BE49-F238E27FC236}">
                <a16:creationId xmlns:a16="http://schemas.microsoft.com/office/drawing/2014/main" id="{4D465B7B-9812-452B-ABA1-B11348DE9C04}"/>
              </a:ext>
            </a:extLst>
          </p:cNvPr>
          <p:cNvSpPr/>
          <p:nvPr/>
        </p:nvSpPr>
        <p:spPr>
          <a:xfrm>
            <a:off x="5795672" y="2483761"/>
            <a:ext cx="419877" cy="458624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42B75198-C364-4F87-BCC5-4AF328B5E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08574" y="1020619"/>
            <a:ext cx="1755800" cy="2036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228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1" nodeType="click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0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7D4B6DE-68D6-4047-9000-0B4FF71E2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1726" y="4938416"/>
            <a:ext cx="5728556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matrix of thoughts represents an </a:t>
            </a:r>
            <a:r>
              <a:rPr kumimoji="0" lang="en-GB" altLang="en-US" sz="3200" b="1" i="0" u="none" strike="noStrike" cap="none" normalizeH="0" baseline="0" dirty="0">
                <a:ln w="19050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IDEA</a:t>
            </a:r>
            <a:endParaRPr kumimoji="0" lang="en-GB" altLang="en-US" sz="3200" b="1" i="0" u="none" strike="noStrike" cap="none" normalizeH="0" baseline="0" dirty="0">
              <a:ln w="19050">
                <a:solidFill>
                  <a:sysClr val="windowText" lastClr="000000"/>
                </a:solidFill>
              </a:ln>
              <a:solidFill>
                <a:srgbClr val="FFFF0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11B0CCA-A6F3-4873-A210-461CBDFEB436}"/>
              </a:ext>
            </a:extLst>
          </p:cNvPr>
          <p:cNvGrpSpPr/>
          <p:nvPr/>
        </p:nvGrpSpPr>
        <p:grpSpPr>
          <a:xfrm>
            <a:off x="3566522" y="859840"/>
            <a:ext cx="2210292" cy="2210260"/>
            <a:chOff x="3607291" y="1474121"/>
            <a:chExt cx="2210292" cy="2210260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0851C062-87EF-4138-8AE3-92A020767009}"/>
                </a:ext>
              </a:extLst>
            </p:cNvPr>
            <p:cNvSpPr/>
            <p:nvPr/>
          </p:nvSpPr>
          <p:spPr>
            <a:xfrm>
              <a:off x="3607291" y="1474121"/>
              <a:ext cx="2210292" cy="221026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9" name="Oval 4">
              <a:extLst>
                <a:ext uri="{FF2B5EF4-FFF2-40B4-BE49-F238E27FC236}">
                  <a16:creationId xmlns:a16="http://schemas.microsoft.com/office/drawing/2014/main" id="{F63907F8-C048-4228-BD06-654294AA7BAB}"/>
                </a:ext>
              </a:extLst>
            </p:cNvPr>
            <p:cNvSpPr txBox="1"/>
            <p:nvPr/>
          </p:nvSpPr>
          <p:spPr>
            <a:xfrm>
              <a:off x="3930981" y="1797806"/>
              <a:ext cx="1562912" cy="15628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b="1" kern="1200" dirty="0"/>
                <a:t>THOUGHT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11F8389-BB55-4CC2-BBF6-36016227F544}"/>
              </a:ext>
            </a:extLst>
          </p:cNvPr>
          <p:cNvGrpSpPr/>
          <p:nvPr/>
        </p:nvGrpSpPr>
        <p:grpSpPr>
          <a:xfrm>
            <a:off x="3449930" y="2310769"/>
            <a:ext cx="2210292" cy="2210260"/>
            <a:chOff x="3607291" y="1474121"/>
            <a:chExt cx="2210292" cy="2210260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09E2B458-621F-4954-AAB8-9E4D0FED7B7F}"/>
                </a:ext>
              </a:extLst>
            </p:cNvPr>
            <p:cNvSpPr/>
            <p:nvPr/>
          </p:nvSpPr>
          <p:spPr>
            <a:xfrm>
              <a:off x="3607291" y="1474121"/>
              <a:ext cx="2210292" cy="221026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32" name="Oval 4">
              <a:extLst>
                <a:ext uri="{FF2B5EF4-FFF2-40B4-BE49-F238E27FC236}">
                  <a16:creationId xmlns:a16="http://schemas.microsoft.com/office/drawing/2014/main" id="{461A6DFC-1B73-4216-9E9A-5C4F45F25360}"/>
                </a:ext>
              </a:extLst>
            </p:cNvPr>
            <p:cNvSpPr txBox="1"/>
            <p:nvPr/>
          </p:nvSpPr>
          <p:spPr>
            <a:xfrm>
              <a:off x="3930981" y="1797806"/>
              <a:ext cx="1562912" cy="15628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b="1" kern="1200" dirty="0"/>
                <a:t>THOUGHT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68DFEA85-3C34-45A6-A3E9-062D483CAFB8}"/>
              </a:ext>
            </a:extLst>
          </p:cNvPr>
          <p:cNvGrpSpPr/>
          <p:nvPr/>
        </p:nvGrpSpPr>
        <p:grpSpPr>
          <a:xfrm>
            <a:off x="4833457" y="2243494"/>
            <a:ext cx="2210292" cy="2210260"/>
            <a:chOff x="3607291" y="1474121"/>
            <a:chExt cx="2210292" cy="2210260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E455637E-F0DB-463F-84C9-668636A5ABD0}"/>
                </a:ext>
              </a:extLst>
            </p:cNvPr>
            <p:cNvSpPr/>
            <p:nvPr/>
          </p:nvSpPr>
          <p:spPr>
            <a:xfrm>
              <a:off x="3607291" y="1474121"/>
              <a:ext cx="2210292" cy="221026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35" name="Oval 4">
              <a:extLst>
                <a:ext uri="{FF2B5EF4-FFF2-40B4-BE49-F238E27FC236}">
                  <a16:creationId xmlns:a16="http://schemas.microsoft.com/office/drawing/2014/main" id="{65FC16C4-7214-4B5F-BBC8-590DD4C89EDD}"/>
                </a:ext>
              </a:extLst>
            </p:cNvPr>
            <p:cNvSpPr txBox="1"/>
            <p:nvPr/>
          </p:nvSpPr>
          <p:spPr>
            <a:xfrm>
              <a:off x="3930981" y="1797806"/>
              <a:ext cx="1562912" cy="15628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b="1" kern="1200" dirty="0"/>
                <a:t>THOUGHT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453C0AB-3754-4AA4-A686-68C9EF2DDEC2}"/>
              </a:ext>
            </a:extLst>
          </p:cNvPr>
          <p:cNvGrpSpPr/>
          <p:nvPr/>
        </p:nvGrpSpPr>
        <p:grpSpPr>
          <a:xfrm>
            <a:off x="6504918" y="1924529"/>
            <a:ext cx="2210292" cy="2210260"/>
            <a:chOff x="3607291" y="1474121"/>
            <a:chExt cx="2210292" cy="2210260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CF69230B-87D1-4413-8CD1-82EDD69203F2}"/>
                </a:ext>
              </a:extLst>
            </p:cNvPr>
            <p:cNvSpPr/>
            <p:nvPr/>
          </p:nvSpPr>
          <p:spPr>
            <a:xfrm>
              <a:off x="3607291" y="1474121"/>
              <a:ext cx="2210292" cy="221026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38" name="Oval 4">
              <a:extLst>
                <a:ext uri="{FF2B5EF4-FFF2-40B4-BE49-F238E27FC236}">
                  <a16:creationId xmlns:a16="http://schemas.microsoft.com/office/drawing/2014/main" id="{FED53053-EB4A-49D4-BDB6-488059761CA6}"/>
                </a:ext>
              </a:extLst>
            </p:cNvPr>
            <p:cNvSpPr txBox="1"/>
            <p:nvPr/>
          </p:nvSpPr>
          <p:spPr>
            <a:xfrm>
              <a:off x="3930981" y="1797806"/>
              <a:ext cx="1562912" cy="15628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b="1" kern="1200" dirty="0"/>
                <a:t>THOUGHT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78A3BB97-BB0D-466D-B7CB-13988CD5AA05}"/>
              </a:ext>
            </a:extLst>
          </p:cNvPr>
          <p:cNvGrpSpPr/>
          <p:nvPr/>
        </p:nvGrpSpPr>
        <p:grpSpPr>
          <a:xfrm>
            <a:off x="5157147" y="1043797"/>
            <a:ext cx="2210292" cy="2210260"/>
            <a:chOff x="3607291" y="1474121"/>
            <a:chExt cx="2210292" cy="221026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2ADD566A-0446-491D-AA9C-5C41E97DF2E4}"/>
                </a:ext>
              </a:extLst>
            </p:cNvPr>
            <p:cNvSpPr/>
            <p:nvPr/>
          </p:nvSpPr>
          <p:spPr>
            <a:xfrm>
              <a:off x="3607291" y="1474121"/>
              <a:ext cx="2210292" cy="221026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41" name="Oval 4">
              <a:extLst>
                <a:ext uri="{FF2B5EF4-FFF2-40B4-BE49-F238E27FC236}">
                  <a16:creationId xmlns:a16="http://schemas.microsoft.com/office/drawing/2014/main" id="{86D0EB2B-D14D-4DE2-85BF-BC8E9D269B83}"/>
                </a:ext>
              </a:extLst>
            </p:cNvPr>
            <p:cNvSpPr txBox="1"/>
            <p:nvPr/>
          </p:nvSpPr>
          <p:spPr>
            <a:xfrm>
              <a:off x="3930981" y="1797806"/>
              <a:ext cx="1562912" cy="15628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b="1" kern="1200" dirty="0"/>
                <a:t>THOUGHT</a:t>
              </a:r>
            </a:p>
          </p:txBody>
        </p:sp>
      </p:grpSp>
      <p:sp>
        <p:nvSpPr>
          <p:cNvPr id="42" name="Star: 4 Points 41">
            <a:extLst>
              <a:ext uri="{FF2B5EF4-FFF2-40B4-BE49-F238E27FC236}">
                <a16:creationId xmlns:a16="http://schemas.microsoft.com/office/drawing/2014/main" id="{93C643E5-0B31-4125-8C66-291438DF8178}"/>
              </a:ext>
            </a:extLst>
          </p:cNvPr>
          <p:cNvSpPr/>
          <p:nvPr/>
        </p:nvSpPr>
        <p:spPr>
          <a:xfrm>
            <a:off x="5270898" y="1762887"/>
            <a:ext cx="419877" cy="458624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Star: 4 Points 42">
            <a:extLst>
              <a:ext uri="{FF2B5EF4-FFF2-40B4-BE49-F238E27FC236}">
                <a16:creationId xmlns:a16="http://schemas.microsoft.com/office/drawing/2014/main" id="{B2B28DA9-9244-4B1A-A0E7-A505E0242B04}"/>
              </a:ext>
            </a:extLst>
          </p:cNvPr>
          <p:cNvSpPr/>
          <p:nvPr/>
        </p:nvSpPr>
        <p:spPr>
          <a:xfrm>
            <a:off x="4449576" y="2449634"/>
            <a:ext cx="419877" cy="458624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Star: 4 Points 43">
            <a:extLst>
              <a:ext uri="{FF2B5EF4-FFF2-40B4-BE49-F238E27FC236}">
                <a16:creationId xmlns:a16="http://schemas.microsoft.com/office/drawing/2014/main" id="{039EA136-4766-4CEF-96E4-511CDB3FE3A3}"/>
              </a:ext>
            </a:extLst>
          </p:cNvPr>
          <p:cNvSpPr/>
          <p:nvPr/>
        </p:nvSpPr>
        <p:spPr>
          <a:xfrm>
            <a:off x="6745468" y="2310769"/>
            <a:ext cx="419877" cy="458624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Star: 4 Points 44">
            <a:extLst>
              <a:ext uri="{FF2B5EF4-FFF2-40B4-BE49-F238E27FC236}">
                <a16:creationId xmlns:a16="http://schemas.microsoft.com/office/drawing/2014/main" id="{FAFF28D6-C01D-4D97-B3A8-350F3920750C}"/>
              </a:ext>
            </a:extLst>
          </p:cNvPr>
          <p:cNvSpPr/>
          <p:nvPr/>
        </p:nvSpPr>
        <p:spPr>
          <a:xfrm>
            <a:off x="5033247" y="2891391"/>
            <a:ext cx="419877" cy="458624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Star: 4 Points 45">
            <a:extLst>
              <a:ext uri="{FF2B5EF4-FFF2-40B4-BE49-F238E27FC236}">
                <a16:creationId xmlns:a16="http://schemas.microsoft.com/office/drawing/2014/main" id="{E659E171-87B3-47B6-ABD6-32D816AA62BC}"/>
              </a:ext>
            </a:extLst>
          </p:cNvPr>
          <p:cNvSpPr/>
          <p:nvPr/>
        </p:nvSpPr>
        <p:spPr>
          <a:xfrm>
            <a:off x="5795672" y="2483761"/>
            <a:ext cx="419877" cy="458624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5391553-45ED-4D4A-85E5-C2452E54D5C5}"/>
              </a:ext>
            </a:extLst>
          </p:cNvPr>
          <p:cNvSpPr txBox="1"/>
          <p:nvPr/>
        </p:nvSpPr>
        <p:spPr>
          <a:xfrm>
            <a:off x="8850508" y="1110440"/>
            <a:ext cx="232067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altLang="en-US" sz="7200" b="1" i="0" u="none" strike="noStrike" kern="1200" cap="none" spc="0" normalizeH="0" baseline="0" noProof="0" dirty="0">
                <a:ln w="285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IDEA!</a:t>
            </a:r>
            <a:endParaRPr lang="en-GB" sz="7200" b="1" dirty="0">
              <a:ln w="28575">
                <a:solidFill>
                  <a:sysClr val="windowText" lastClr="000000"/>
                </a:solidFill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701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2" grpId="0" animBg="1"/>
      <p:bldP spid="43" grpId="0" animBg="1"/>
      <p:bldP spid="44" grpId="0" animBg="1"/>
      <p:bldP spid="45" grpId="0" animBg="1"/>
      <p:bldP spid="46" grpId="0" animBg="1"/>
      <p:bldP spid="47" grpId="0"/>
      <p:bldP spid="4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7D4B6DE-68D6-4047-9000-0B4FF71E2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1264" y="4907638"/>
            <a:ext cx="5809389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integrated series of ideas is a </a:t>
            </a:r>
            <a:r>
              <a:rPr kumimoji="0" lang="en-GB" altLang="en-US" sz="3600" b="1" i="0" u="none" strike="noStrike" cap="none" normalizeH="0" baseline="0" dirty="0">
                <a:ln w="19050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concept</a:t>
            </a:r>
            <a:endParaRPr kumimoji="0" lang="en-GB" altLang="en-US" sz="3600" b="1" i="0" u="none" strike="noStrike" cap="none" normalizeH="0" baseline="0" dirty="0">
              <a:ln w="19050">
                <a:solidFill>
                  <a:sysClr val="windowText" lastClr="000000"/>
                </a:solidFill>
              </a:ln>
              <a:solidFill>
                <a:srgbClr val="FFFF0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FE4624B-91ED-40B3-9435-6F1929A50F00}"/>
              </a:ext>
            </a:extLst>
          </p:cNvPr>
          <p:cNvSpPr txBox="1"/>
          <p:nvPr/>
        </p:nvSpPr>
        <p:spPr>
          <a:xfrm>
            <a:off x="7884368" y="1110440"/>
            <a:ext cx="328681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0" b="1" dirty="0">
                <a:ln w="285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CONCEPT</a:t>
            </a:r>
            <a:endParaRPr lang="en-GB" sz="6000" b="1" dirty="0">
              <a:ln w="28575">
                <a:solidFill>
                  <a:sysClr val="windowText" lastClr="000000"/>
                </a:solidFill>
              </a:ln>
              <a:solidFill>
                <a:srgbClr val="FFFF00"/>
              </a:solidFill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8DD787B6-8058-437F-9702-6B081A5A3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07322" y="2090058"/>
            <a:ext cx="3195903" cy="222532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0E57B04C-8615-4566-B335-14077888433D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36593" y="977486"/>
            <a:ext cx="3194581" cy="222523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EF9AD66-C2D1-4B4B-B859-0E30695AA90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682140" y="2432443"/>
            <a:ext cx="3194581" cy="2225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184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5" grpId="0"/>
      <p:bldP spid="25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105</Words>
  <Application>Microsoft Office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10</cp:revision>
  <dcterms:created xsi:type="dcterms:W3CDTF">2021-02-18T14:36:01Z</dcterms:created>
  <dcterms:modified xsi:type="dcterms:W3CDTF">2021-02-21T16:55:10Z</dcterms:modified>
</cp:coreProperties>
</file>