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615" r:id="rId5"/>
    <p:sldId id="619" r:id="rId6"/>
    <p:sldId id="598" r:id="rId7"/>
    <p:sldId id="627" r:id="rId8"/>
    <p:sldId id="645" r:id="rId9"/>
    <p:sldId id="649" r:id="rId10"/>
    <p:sldId id="260" r:id="rId11"/>
    <p:sldId id="654" r:id="rId12"/>
    <p:sldId id="652" r:id="rId13"/>
    <p:sldId id="618" r:id="rId14"/>
    <p:sldId id="630" r:id="rId15"/>
    <p:sldId id="682" r:id="rId16"/>
    <p:sldId id="307" r:id="rId17"/>
    <p:sldId id="683" r:id="rId18"/>
    <p:sldId id="641" r:id="rId19"/>
    <p:sldId id="681" r:id="rId20"/>
    <p:sldId id="661" r:id="rId21"/>
    <p:sldId id="678" r:id="rId22"/>
    <p:sldId id="662" r:id="rId23"/>
    <p:sldId id="679" r:id="rId24"/>
    <p:sldId id="680" r:id="rId25"/>
    <p:sldId id="669" r:id="rId26"/>
    <p:sldId id="620" r:id="rId27"/>
    <p:sldId id="632" r:id="rId28"/>
    <p:sldId id="644" r:id="rId29"/>
    <p:sldId id="642" r:id="rId30"/>
    <p:sldId id="663" r:id="rId31"/>
    <p:sldId id="668" r:id="rId32"/>
    <p:sldId id="672" r:id="rId33"/>
    <p:sldId id="561" r:id="rId34"/>
    <p:sldId id="256" r:id="rId35"/>
    <p:sldId id="422" r:id="rId36"/>
    <p:sldId id="629" r:id="rId37"/>
    <p:sldId id="624" r:id="rId38"/>
    <p:sldId id="64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2" userDrawn="1">
          <p15:clr>
            <a:srgbClr val="A4A3A4"/>
          </p15:clr>
        </p15:guide>
        <p15:guide id="2" pos="4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8CC"/>
    <a:srgbClr val="FFFF00"/>
    <a:srgbClr val="75CFF0"/>
    <a:srgbClr val="FFCCCC"/>
    <a:srgbClr val="FFCC99"/>
    <a:srgbClr val="D7C4A4"/>
    <a:srgbClr val="3D65AE"/>
    <a:srgbClr val="9DC3E6"/>
    <a:srgbClr val="90B477"/>
    <a:srgbClr val="8FB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610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43" y="182"/>
      </p:cViewPr>
      <p:guideLst>
        <p:guide orient="horz" pos="3022"/>
        <p:guide pos="45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E607F-CFAD-4CAF-8BBE-879E033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FACEC-0F18-442B-9C2D-FBCBAB369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81E89-D9E9-4CC3-AF42-FBB5619A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78287-C9CF-47CE-82B6-629F09C9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DB23B-9C4C-46D3-A82A-47A3325E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6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30A8-5EBD-4CCC-84C6-805CEE43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19B20-5599-4B4B-9943-E5D6C424F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DA927-A546-427E-A73B-B5CADDEAB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AD4DE-ABFB-4CA5-877F-1A5E654B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24D99-0A3F-43AD-8B47-CAB1F072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01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A3CA1-43A3-4640-835C-4A335EBAA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0BC59-4949-488F-82E8-6E0BB6315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43E42-3883-432B-B258-9264CC54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BB8A1-64BB-4539-8D94-EBFA3254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1E372-427C-4CBF-8079-5EF1E792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57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53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727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93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872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11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51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297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6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C2CDE-7380-467B-A869-E48571C54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3DCA6-E81F-4761-A021-F82146B6B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23EFA-9D3E-4106-985B-0C844411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53948-693B-47DC-996A-934957683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78E2E-6C78-4F87-810E-1A110BAC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267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316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599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315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865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75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797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799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553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908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0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BD2CA-C9C1-4DF4-AA3C-A32072C2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FE65D-A514-4F8A-8D4E-8ECAE3A80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680D-0ED9-402D-9F27-F40B7FAB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14736-3887-4EE0-AF7D-06D950966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E1E3D-9981-4EB7-9DEF-EDA3508F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52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11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87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25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06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AA64-E628-4294-B447-B465DDE6A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FE364-3CCF-4F12-9071-5D610D87E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A71BC-1F9B-4C1E-90CC-9E200BDE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317E8-0A91-4AFB-AD95-DA7DDCDC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53E3D-DC4E-411D-A5EA-A25B18A4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625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3456-75EC-4518-9DEF-00C3C6F9D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BF65C-F06E-42F8-95BE-71EAA6007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F9F4D-6517-4921-9606-FD9F7208C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88288-BF70-4A5D-9C40-984CE7A67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E7439-C16A-4F05-9D46-CC3D48AA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172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C671-8C9B-4707-B2E4-760FE412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9A796-4070-4CBF-B70E-216E1C184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CE9B0-B808-4F50-BD49-0BB52FE8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E2EB2-60AD-48C9-9AFF-BC585013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2EFC0-FCC5-4EF7-8094-F901D839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949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2DDE3-C255-46A9-9A28-AA3724A3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5E428-E88A-4953-ABDC-E70E2650B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62BB7-8E55-426D-816B-FFAF713CD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B1314-AD0D-4E14-99D6-6E3E374F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902C9-66AB-463A-9BBF-B2B44A9D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60DF9-CE3D-43D1-A377-47E6D544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804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85B5-7BC6-43DF-A338-BB438FFB7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18D49-7C7F-40B8-8ED5-E78C9539D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242E8-7C4A-415D-833E-692C1752B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78CF4-198E-41B2-A133-09A9DD13E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0CA7A-9B63-4E3A-9D55-882372D43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958F1B-4A44-402B-996B-B64A4780E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1EB5D1-3C5D-4129-846A-2BA0FA9C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E9B14-C226-45D4-8243-60D8B5277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79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C2FD-DAB4-49F0-B1C3-1F3C05C7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4BF379-93A5-4FFA-9255-076BB981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D5F7A-84FC-48D9-A48C-C25F5E23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E4608-925A-460E-B45F-5DC53E3D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9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A63F-4041-4E66-936E-74E748F5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9711A-C799-4D05-A674-2DB3360E0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E72BA-182A-4414-B131-BAFC6B87D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8A371-8750-4E28-9FF8-76EAA5A5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11E58-7D1E-424A-A44D-D7C00444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4EE72-9FCC-4DA1-B225-32867F20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58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896E6C-2948-4E17-9441-1100287F6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FD89B-86A9-476E-814B-BA9687F0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281B2-F587-41C8-ADAF-ED661CF3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1303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D2B4-FE6E-4318-ABF7-3385D41CD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5B66B-7B84-48BE-8A31-F6AF272C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B0684-29AD-43BA-887F-660F8EBF6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96298-B974-4AC9-9D7D-776E6984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E5782-D929-443D-BB77-0131D880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A0608-A332-4F5A-A3F0-2EAED5970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726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C80F-2C8B-4852-90DB-84B35E2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72E3D2-04FE-4510-8C1A-C62D5C6E9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C2893-AE84-4E85-913D-26C5B8D4D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54446-6022-49F1-B47A-994394481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F00BF-0610-4003-91F7-F23FB768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80625-A001-4B65-81C0-7AFB1CB5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357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7F26A-0310-4B4E-9895-50B048DDA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EF6A97-4483-434B-B1D5-BB26553DC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B1470-F200-4928-9BD7-DB22926A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58CF0-DB21-4E70-8FCD-AF7D4EF5E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69B35-7B94-40EF-816E-E737F7A7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72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712E0-6A16-4D12-A7D3-8867DE79A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6D304-860B-4C67-959B-99CE5024E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81EA6-2665-4381-96CF-8B444CDD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F63D5-6077-415E-8A70-088953EB5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B7FDD-BAFC-40A2-8FAF-1369A269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51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811F-B690-46EA-8728-F10A3A20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DE9CD-1500-4BDA-B158-78F5AF5A6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AC0D0-E159-46B6-9D8C-0475DAE28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3BB70-3511-4B63-BEDD-F0C492FDE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7D261-01AF-485D-A8BB-2FC602439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A31F5-5BA8-4983-A96D-333A9610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145A81-0D96-4F56-A672-07FC2C27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99C6AF-EE76-4AC1-860D-F5A3A117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7502-EADA-452A-B493-9AC778F5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0CC87-2BB2-486D-BEA2-F255CEEF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C834C-618C-4320-9D7E-1153A8F8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2596D-9FEA-4ECC-88D5-91560901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99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4505A-0AF1-4645-9D0C-F9362809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94BBB-E606-4035-ADA2-4CADACC6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E08CD-0BE1-49C3-B0E3-03FF73AA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8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3017-6888-4AF0-9C48-051E44A8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AF74D-BDF6-494D-A23B-9DAF06FEE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D1932-1413-4894-9E6B-5131FFA5A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AE0EF-1C50-4BF6-B291-B8824C6C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9BDC3-4C99-42FE-BC7D-2CE21758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30759-A377-495A-B140-10216F28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1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E4B6-E26E-458E-95E9-5AE02AA72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E984B-EFB2-45D3-8B0F-0D42248B3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FDFC1-69A7-4DD2-BC59-BE52C25E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B83AB-75FC-4897-BE52-74202228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989FB-261A-49C9-AC47-D0DA73C2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FE286-840D-449A-B342-48560D0C0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87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5F98A2-12D6-43A8-8BF3-2CC57AB4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E0EAF-CB49-4C07-8C5E-4D31F9708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CD0B6-C2D0-4741-96B6-BB079BFE0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D3358-3A9B-41E6-B0D4-230A21D3AF24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796D8-B251-409D-AF88-FB7B36B9E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27E98-2266-450B-9B0F-13B3BC153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3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03/05/2019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74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14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F3EEDF-0D51-4DA1-AA8B-7F0E0F63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6263-675A-4C45-8EDD-A0BA782DE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2D8C2-497B-4359-AC3A-69386F9C4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0786A-AC24-4E87-BA71-FD967E15836E}" type="datetimeFigureOut">
              <a:rPr lang="en-GB" smtClean="0"/>
              <a:t>03/05/2019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3EDF7-2AB8-45C5-8B1C-FB66D5BB5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A3268-0545-4D8B-9CFE-9BFE0897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03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hyperlink" Target="https://pixabay.com/en/hand-finger-pointing-pointing-1923005/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pngimg.com/download/936" TargetMode="External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hyperlink" Target="https://pixabay.com/en/hand-man-hand-male-2325868/" TargetMode="External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hyperlink" Target="https://pixabay.com/en/hand-finger-pointing-pointing-1923005/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pngimg.com/download/936" TargetMode="External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hyperlink" Target="https://pixabay.com/en/hand-man-hand-male-2325868/" TargetMode="External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audio" Target="../media/media9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audio" Target="../media/media9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audio" Target="../media/media9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bseegov/1966850056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mple.wikipedia.org/wiki/Manor_house" TargetMode="Externa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hyperlink" Target="https://pixabay.com/en/hand-finger-pointing-pointing-1923005/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pngimg.com/download/936" TargetMode="External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hyperlink" Target="https://pixabay.com/en/hand-man-hand-male-2325868/" TargetMode="External"/><Relationship Id="rId1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4" Type="http://schemas.openxmlformats.org/officeDocument/2006/relationships/audio" Target="../media/media12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en.wikipedia.org/wiki/Hedge_maz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.pn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12" Type="http://schemas.openxmlformats.org/officeDocument/2006/relationships/hyperlink" Target="https://pixabay.com/en/fire-easter-easter-fire-flame-717504/" TargetMode="Externa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38.jpg"/><Relationship Id="rId5" Type="http://schemas.microsoft.com/office/2007/relationships/media" Target="../media/media17.mp3"/><Relationship Id="rId10" Type="http://schemas.openxmlformats.org/officeDocument/2006/relationships/hyperlink" Target="https://pixabay.com/en/firemen-firefighter-fire-flames-78110/" TargetMode="External"/><Relationship Id="rId4" Type="http://schemas.openxmlformats.org/officeDocument/2006/relationships/audio" Target="../media/media16.mp3"/><Relationship Id="rId9" Type="http://schemas.microsoft.com/office/2007/relationships/hdphoto" Target="../media/hdphoto13.wdp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9.mp3"/><Relationship Id="rId7" Type="http://schemas.microsoft.com/office/2007/relationships/hdphoto" Target="../media/hdphoto14.wdp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openxmlformats.org/officeDocument/2006/relationships/hyperlink" Target="http://pngimg.com/download/936" TargetMode="Externa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hyperlink" Target="https://pixabay.com/en/hand-man-hand-male-2325868/" TargetMode="External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5" Type="http://schemas.openxmlformats.org/officeDocument/2006/relationships/hyperlink" Target="https://pixabay.com/en/hand-finger-pointing-pointing-1923005/" TargetMode="External"/><Relationship Id="rId10" Type="http://schemas.openxmlformats.org/officeDocument/2006/relationships/image" Target="../media/image4.png"/><Relationship Id="rId19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4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://www.onyxtruth.com/2017/05/22/everything-i-hated-about-my-experience-at-a-pw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ED7F4-2E09-44D8-A8A1-25F2C35C1FEC}"/>
              </a:ext>
            </a:extLst>
          </p:cNvPr>
          <p:cNvSpPr txBox="1"/>
          <p:nvPr/>
        </p:nvSpPr>
        <p:spPr>
          <a:xfrm>
            <a:off x="2493756" y="5832505"/>
            <a:ext cx="7204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SOME IMPORTANT 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8F991-846C-4E5B-8E4B-64009D3511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48125" t="11159" r="41590" b="56087"/>
          <a:stretch/>
        </p:blipFill>
        <p:spPr>
          <a:xfrm>
            <a:off x="4750981" y="1233283"/>
            <a:ext cx="2690037" cy="43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5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72" y="239096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0" y="966225"/>
            <a:ext cx="2152891" cy="1875098"/>
          </a:xfrm>
          <a:prstGeom prst="wave">
            <a:avLst/>
          </a:prstGeom>
          <a:solidFill>
            <a:srgbClr val="7CA3C6"/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20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rgbClr val="7CA3C6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234125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persons face&#10;&#10;Description automatically generated">
            <a:extLst>
              <a:ext uri="{FF2B5EF4-FFF2-40B4-BE49-F238E27FC236}">
                <a16:creationId xmlns:a16="http://schemas.microsoft.com/office/drawing/2014/main" id="{C5640890-6F4F-4FE5-9787-73C79BC0B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653141" flipH="1">
            <a:off x="4360765" y="4659524"/>
            <a:ext cx="2183127" cy="13758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BF8BA2-4F39-489E-9D27-E89833DE2AD4}"/>
              </a:ext>
            </a:extLst>
          </p:cNvPr>
          <p:cNvSpPr/>
          <p:nvPr/>
        </p:nvSpPr>
        <p:spPr>
          <a:xfrm>
            <a:off x="6765410" y="-628649"/>
            <a:ext cx="6884502" cy="5431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A0B68C-76B1-4843-86C8-B576BC6A6C5F}"/>
              </a:ext>
            </a:extLst>
          </p:cNvPr>
          <p:cNvSpPr txBox="1"/>
          <p:nvPr/>
        </p:nvSpPr>
        <p:spPr>
          <a:xfrm>
            <a:off x="1214933" y="5245860"/>
            <a:ext cx="3035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DEPARTURE</a:t>
            </a:r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05DEA1B1-8A6B-4C56-BE9C-E79AE0A66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1040625" flipH="1">
            <a:off x="4027798" y="3553911"/>
            <a:ext cx="2266125" cy="1035647"/>
          </a:xfrm>
          <a:prstGeom prst="rect">
            <a:avLst/>
          </a:prstGeom>
        </p:spPr>
      </p:pic>
      <p:pic>
        <p:nvPicPr>
          <p:cNvPr id="2" name="Picture 1" descr="A persons hand&#10;&#10;Description automatically generated">
            <a:extLst>
              <a:ext uri="{FF2B5EF4-FFF2-40B4-BE49-F238E27FC236}">
                <a16:creationId xmlns:a16="http://schemas.microsoft.com/office/drawing/2014/main" id="{2C8957C7-E11A-4315-B9A8-DAA09E58F3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415327">
            <a:off x="4052115" y="1451347"/>
            <a:ext cx="2607055" cy="19552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07B2C7-7984-4816-A160-9762E740C096}"/>
              </a:ext>
            </a:extLst>
          </p:cNvPr>
          <p:cNvSpPr/>
          <p:nvPr/>
        </p:nvSpPr>
        <p:spPr>
          <a:xfrm>
            <a:off x="8034291" y="2193163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A4FE5624-C75B-4900-888F-1B3C1762EFE7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C0DFD-3516-47CB-9EBF-9ECC14285150}"/>
              </a:ext>
            </a:extLst>
          </p:cNvPr>
          <p:cNvSpPr txBox="1"/>
          <p:nvPr/>
        </p:nvSpPr>
        <p:spPr>
          <a:xfrm>
            <a:off x="1698340" y="1434330"/>
            <a:ext cx="278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DISTANCE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629CC39-3BB0-4E01-A522-08E21E9D7F62}"/>
              </a:ext>
            </a:extLst>
          </p:cNvPr>
          <p:cNvSpPr/>
          <p:nvPr/>
        </p:nvSpPr>
        <p:spPr>
          <a:xfrm>
            <a:off x="361950" y="2235129"/>
            <a:ext cx="3662282" cy="1000125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HOW FAR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22785-FEA7-47BA-9E78-0AB9452097B3}"/>
              </a:ext>
            </a:extLst>
          </p:cNvPr>
          <p:cNvSpPr txBox="1"/>
          <p:nvPr/>
        </p:nvSpPr>
        <p:spPr>
          <a:xfrm>
            <a:off x="2178771" y="3536985"/>
            <a:ext cx="169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MODE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4DFD9EC-4044-4092-9D83-9252BD4B857F}"/>
              </a:ext>
            </a:extLst>
          </p:cNvPr>
          <p:cNvSpPr/>
          <p:nvPr/>
        </p:nvSpPr>
        <p:spPr>
          <a:xfrm>
            <a:off x="456288" y="4269505"/>
            <a:ext cx="3794201" cy="798499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STATUS MODE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F664826A-C57D-49F2-92A8-0114B6C8A4E6}"/>
              </a:ext>
            </a:extLst>
          </p:cNvPr>
          <p:cNvSpPr/>
          <p:nvPr/>
        </p:nvSpPr>
        <p:spPr>
          <a:xfrm>
            <a:off x="1620555" y="5920905"/>
            <a:ext cx="2403677" cy="582932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LEAVING</a:t>
            </a:r>
          </a:p>
        </p:txBody>
      </p:sp>
      <p:pic>
        <p:nvPicPr>
          <p:cNvPr id="14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CF368433-262B-4973-8612-2B874C63E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04260" y="6390413"/>
            <a:ext cx="452084" cy="4520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43F958-D60E-4E44-8820-256514EB9381}"/>
              </a:ext>
            </a:extLst>
          </p:cNvPr>
          <p:cNvSpPr txBox="1"/>
          <p:nvPr/>
        </p:nvSpPr>
        <p:spPr>
          <a:xfrm>
            <a:off x="4310846" y="6379826"/>
            <a:ext cx="470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12F321-BD6B-4E83-AD7E-D879C5F2E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2778">
            <a:off x="7549448" y="669504"/>
            <a:ext cx="3851172" cy="35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7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4" grpId="0"/>
      <p:bldP spid="6" grpId="0" animBg="1"/>
      <p:bldP spid="8" grpId="0"/>
      <p:bldP spid="9" grpId="0" animBg="1"/>
      <p:bldP spid="12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persons face&#10;&#10;Description automatically generated">
            <a:extLst>
              <a:ext uri="{FF2B5EF4-FFF2-40B4-BE49-F238E27FC236}">
                <a16:creationId xmlns:a16="http://schemas.microsoft.com/office/drawing/2014/main" id="{C5640890-6F4F-4FE5-9787-73C79BC0B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653141" flipH="1">
            <a:off x="4328856" y="4467679"/>
            <a:ext cx="2183127" cy="13758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BF8BA2-4F39-489E-9D27-E89833DE2AD4}"/>
              </a:ext>
            </a:extLst>
          </p:cNvPr>
          <p:cNvSpPr/>
          <p:nvPr/>
        </p:nvSpPr>
        <p:spPr>
          <a:xfrm>
            <a:off x="6765410" y="-628649"/>
            <a:ext cx="6884502" cy="5431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A0B68C-76B1-4843-86C8-B576BC6A6C5F}"/>
              </a:ext>
            </a:extLst>
          </p:cNvPr>
          <p:cNvSpPr txBox="1"/>
          <p:nvPr/>
        </p:nvSpPr>
        <p:spPr>
          <a:xfrm>
            <a:off x="1214933" y="5245860"/>
            <a:ext cx="3035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DEPARTURE</a:t>
            </a:r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05DEA1B1-8A6B-4C56-BE9C-E79AE0A66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1040625" flipH="1">
            <a:off x="4379766" y="3520324"/>
            <a:ext cx="2266125" cy="1035647"/>
          </a:xfrm>
          <a:prstGeom prst="rect">
            <a:avLst/>
          </a:prstGeom>
        </p:spPr>
      </p:pic>
      <p:pic>
        <p:nvPicPr>
          <p:cNvPr id="2" name="Picture 1" descr="A persons hand&#10;&#10;Description automatically generated">
            <a:extLst>
              <a:ext uri="{FF2B5EF4-FFF2-40B4-BE49-F238E27FC236}">
                <a16:creationId xmlns:a16="http://schemas.microsoft.com/office/drawing/2014/main" id="{2C8957C7-E11A-4315-B9A8-DAA09E58F3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415327">
            <a:off x="4052115" y="1451347"/>
            <a:ext cx="2607055" cy="19552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07B2C7-7984-4816-A160-9762E740C096}"/>
              </a:ext>
            </a:extLst>
          </p:cNvPr>
          <p:cNvSpPr/>
          <p:nvPr/>
        </p:nvSpPr>
        <p:spPr>
          <a:xfrm>
            <a:off x="8034291" y="2193163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A4FE5624-C75B-4900-888F-1B3C1762EFE7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C0DFD-3516-47CB-9EBF-9ECC14285150}"/>
              </a:ext>
            </a:extLst>
          </p:cNvPr>
          <p:cNvSpPr txBox="1"/>
          <p:nvPr/>
        </p:nvSpPr>
        <p:spPr>
          <a:xfrm>
            <a:off x="1698340" y="1434330"/>
            <a:ext cx="278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629CC39-3BB0-4E01-A522-08E21E9D7F62}"/>
              </a:ext>
            </a:extLst>
          </p:cNvPr>
          <p:cNvSpPr/>
          <p:nvPr/>
        </p:nvSpPr>
        <p:spPr>
          <a:xfrm>
            <a:off x="361950" y="2235129"/>
            <a:ext cx="3662282" cy="1000125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FAR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22785-FEA7-47BA-9E78-0AB9452097B3}"/>
              </a:ext>
            </a:extLst>
          </p:cNvPr>
          <p:cNvSpPr txBox="1"/>
          <p:nvPr/>
        </p:nvSpPr>
        <p:spPr>
          <a:xfrm>
            <a:off x="2193666" y="3518463"/>
            <a:ext cx="2539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4DFD9EC-4044-4092-9D83-9252BD4B857F}"/>
              </a:ext>
            </a:extLst>
          </p:cNvPr>
          <p:cNvSpPr/>
          <p:nvPr/>
        </p:nvSpPr>
        <p:spPr>
          <a:xfrm>
            <a:off x="456288" y="4269505"/>
            <a:ext cx="3794201" cy="798499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STATUS  MODE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F664826A-C57D-49F2-92A8-0114B6C8A4E6}"/>
              </a:ext>
            </a:extLst>
          </p:cNvPr>
          <p:cNvSpPr/>
          <p:nvPr/>
        </p:nvSpPr>
        <p:spPr>
          <a:xfrm>
            <a:off x="2138276" y="5942583"/>
            <a:ext cx="2105261" cy="582932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LEAVING</a:t>
            </a:r>
          </a:p>
        </p:txBody>
      </p:sp>
      <p:pic>
        <p:nvPicPr>
          <p:cNvPr id="14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CF368433-262B-4973-8612-2B874C63E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04260" y="6390413"/>
            <a:ext cx="452084" cy="4520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43F958-D60E-4E44-8820-256514EB9381}"/>
              </a:ext>
            </a:extLst>
          </p:cNvPr>
          <p:cNvSpPr txBox="1"/>
          <p:nvPr/>
        </p:nvSpPr>
        <p:spPr>
          <a:xfrm>
            <a:off x="4310846" y="6379826"/>
            <a:ext cx="470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12F321-BD6B-4E83-AD7E-D879C5F2E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2778">
            <a:off x="7549448" y="669504"/>
            <a:ext cx="3851172" cy="35734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A9395A-3BD4-4F33-A8E2-0669F0F229FD}"/>
              </a:ext>
            </a:extLst>
          </p:cNvPr>
          <p:cNvSpPr txBox="1"/>
          <p:nvPr/>
        </p:nvSpPr>
        <p:spPr>
          <a:xfrm>
            <a:off x="437501" y="1566613"/>
            <a:ext cx="132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PLACE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69DC57-9D27-448C-8660-4F7C3B487B1C}"/>
              </a:ext>
            </a:extLst>
          </p:cNvPr>
          <p:cNvSpPr txBox="1"/>
          <p:nvPr/>
        </p:nvSpPr>
        <p:spPr>
          <a:xfrm>
            <a:off x="406604" y="3714630"/>
            <a:ext cx="189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MOVEMENT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369456-30F6-456D-A53D-3B8155F6CE89}"/>
              </a:ext>
            </a:extLst>
          </p:cNvPr>
          <p:cNvSpPr txBox="1"/>
          <p:nvPr/>
        </p:nvSpPr>
        <p:spPr>
          <a:xfrm>
            <a:off x="789610" y="5940740"/>
            <a:ext cx="132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179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5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4" grpId="0"/>
      <p:bldP spid="6" grpId="0" animBg="1"/>
      <p:bldP spid="8" grpId="0"/>
      <p:bldP spid="9" grpId="0" animBg="1"/>
      <p:bldP spid="12" grpId="0" animBg="1"/>
      <p:bldP spid="15" grpId="0"/>
      <p:bldP spid="20" grpId="0"/>
      <p:bldP spid="21" grpId="0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1598510"/>
            <a:ext cx="1802608" cy="115773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747456" y="1447784"/>
            <a:ext cx="6430239" cy="4397181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HERE ARE SOME USUAL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7C3DB-C5B0-43A2-9E15-14EFFA6F68F9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4472B-6267-4394-9934-01555C8E71B5}"/>
              </a:ext>
            </a:extLst>
          </p:cNvPr>
          <p:cNvSpPr/>
          <p:nvPr/>
        </p:nvSpPr>
        <p:spPr>
          <a:xfrm>
            <a:off x="675861" y="666231"/>
            <a:ext cx="7674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ISLAND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BRITISH COAST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9BD4F-632C-4632-80C3-B6B971242721}"/>
              </a:ext>
            </a:extLst>
          </p:cNvPr>
          <p:cNvSpPr/>
          <p:nvPr/>
        </p:nvSpPr>
        <p:spPr>
          <a:xfrm>
            <a:off x="344376" y="2861959"/>
            <a:ext cx="8861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TO SWITCH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LIGHTS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52121C-0193-4B1B-9412-5F859F1EDA6D}"/>
              </a:ext>
            </a:extLst>
          </p:cNvPr>
          <p:cNvSpPr/>
          <p:nvPr/>
        </p:nvSpPr>
        <p:spPr>
          <a:xfrm>
            <a:off x="615784" y="4877262"/>
            <a:ext cx="745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BE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368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SOON AFTER LUNCH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D717AF4-22A3-41AF-9264-205DDE15DB70}"/>
              </a:ext>
            </a:extLst>
          </p:cNvPr>
          <p:cNvSpPr/>
          <p:nvPr/>
        </p:nvSpPr>
        <p:spPr>
          <a:xfrm>
            <a:off x="8350691" y="516153"/>
            <a:ext cx="2980923" cy="10375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6B53659-F04F-4DD4-9479-5EBAC2B4B618}"/>
              </a:ext>
            </a:extLst>
          </p:cNvPr>
          <p:cNvSpPr/>
          <p:nvPr/>
        </p:nvSpPr>
        <p:spPr>
          <a:xfrm>
            <a:off x="9205467" y="2658714"/>
            <a:ext cx="2469082" cy="11135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642AEB5-3026-4832-9B16-103CFA62120F}"/>
              </a:ext>
            </a:extLst>
          </p:cNvPr>
          <p:cNvSpPr/>
          <p:nvPr/>
        </p:nvSpPr>
        <p:spPr>
          <a:xfrm>
            <a:off x="8072900" y="4746108"/>
            <a:ext cx="3339739" cy="970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DEPARTURE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DE7FC81-6A11-4841-9571-DAD9A176C049}"/>
              </a:ext>
            </a:extLst>
          </p:cNvPr>
          <p:cNvSpPr/>
          <p:nvPr/>
        </p:nvSpPr>
        <p:spPr>
          <a:xfrm>
            <a:off x="3380703" y="1586940"/>
            <a:ext cx="3133148" cy="937204"/>
          </a:xfrm>
          <a:prstGeom prst="wedgeEllipseCallout">
            <a:avLst>
              <a:gd name="adj1" fmla="val -39304"/>
              <a:gd name="adj2" fmla="val -69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D923184C-B576-4640-AE4A-E1145A25ED03}"/>
              </a:ext>
            </a:extLst>
          </p:cNvPr>
          <p:cNvSpPr/>
          <p:nvPr/>
        </p:nvSpPr>
        <p:spPr>
          <a:xfrm>
            <a:off x="1169581" y="3855150"/>
            <a:ext cx="6156896" cy="751285"/>
          </a:xfrm>
          <a:prstGeom prst="wedgeEllipseCallout">
            <a:avLst>
              <a:gd name="adj1" fmla="val 27762"/>
              <a:gd name="adj2" fmla="val -96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MODE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E85288D4-5116-4D86-966B-EB63AD964E10}"/>
              </a:ext>
            </a:extLst>
          </p:cNvPr>
          <p:cNvSpPr/>
          <p:nvPr/>
        </p:nvSpPr>
        <p:spPr>
          <a:xfrm>
            <a:off x="3380703" y="5585148"/>
            <a:ext cx="3133148" cy="707886"/>
          </a:xfrm>
          <a:prstGeom prst="wedgeEllipseCallout">
            <a:avLst>
              <a:gd name="adj1" fmla="val -52233"/>
              <a:gd name="adj2" fmla="val -5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LEAVING</a:t>
            </a:r>
          </a:p>
        </p:txBody>
      </p:sp>
      <p:pic>
        <p:nvPicPr>
          <p:cNvPr id="3" name="coast">
            <a:hlinkClick r:id="" action="ppaction://media"/>
            <a:extLst>
              <a:ext uri="{FF2B5EF4-FFF2-40B4-BE49-F238E27FC236}">
                <a16:creationId xmlns:a16="http://schemas.microsoft.com/office/drawing/2014/main" id="{3643331C-73E6-412E-AF68-0181339A9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684" y="1404402"/>
            <a:ext cx="487362" cy="487363"/>
          </a:xfrm>
          <a:prstGeom prst="rect">
            <a:avLst/>
          </a:prstGeom>
        </p:spPr>
      </p:pic>
      <p:pic>
        <p:nvPicPr>
          <p:cNvPr id="4" name="switchoff">
            <a:hlinkClick r:id="" action="ppaction://media"/>
            <a:extLst>
              <a:ext uri="{FF2B5EF4-FFF2-40B4-BE49-F238E27FC236}">
                <a16:creationId xmlns:a16="http://schemas.microsoft.com/office/drawing/2014/main" id="{EBEB0A7D-B633-40D5-A10E-7AB927C21E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050" y="3835400"/>
            <a:ext cx="487363" cy="487363"/>
          </a:xfrm>
          <a:prstGeom prst="rect">
            <a:avLst/>
          </a:prstGeom>
        </p:spPr>
      </p:pic>
      <p:pic>
        <p:nvPicPr>
          <p:cNvPr id="5" name="offsoon">
            <a:hlinkClick r:id="" action="ppaction://media"/>
            <a:extLst>
              <a:ext uri="{FF2B5EF4-FFF2-40B4-BE49-F238E27FC236}">
                <a16:creationId xmlns:a16="http://schemas.microsoft.com/office/drawing/2014/main" id="{3C7433DD-AF39-4C81-B155-2F3269D4B3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5" y="5922963"/>
            <a:ext cx="487363" cy="487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23BB61-A63A-4350-9108-0CA69907E6EF}"/>
              </a:ext>
            </a:extLst>
          </p:cNvPr>
          <p:cNvSpPr txBox="1"/>
          <p:nvPr/>
        </p:nvSpPr>
        <p:spPr>
          <a:xfrm>
            <a:off x="9598654" y="1501197"/>
            <a:ext cx="132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PLACE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A08E65-1A29-47C7-A612-BD654E312D28}"/>
              </a:ext>
            </a:extLst>
          </p:cNvPr>
          <p:cNvSpPr txBox="1"/>
          <p:nvPr/>
        </p:nvSpPr>
        <p:spPr>
          <a:xfrm>
            <a:off x="9780057" y="3835400"/>
            <a:ext cx="189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MOVEMENT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63FA95-47B7-4088-9840-CF5D9F5126C8}"/>
              </a:ext>
            </a:extLst>
          </p:cNvPr>
          <p:cNvSpPr txBox="1"/>
          <p:nvPr/>
        </p:nvSpPr>
        <p:spPr>
          <a:xfrm>
            <a:off x="9845674" y="5580570"/>
            <a:ext cx="132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5667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grpId="1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7C3DB-C5B0-43A2-9E15-14EFFA6F68F9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4472B-6267-4394-9934-01555C8E71B5}"/>
              </a:ext>
            </a:extLst>
          </p:cNvPr>
          <p:cNvSpPr/>
          <p:nvPr/>
        </p:nvSpPr>
        <p:spPr>
          <a:xfrm>
            <a:off x="675861" y="666231"/>
            <a:ext cx="7674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ISLAND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BRITISH COAST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9BD4F-632C-4632-80C3-B6B971242721}"/>
              </a:ext>
            </a:extLst>
          </p:cNvPr>
          <p:cNvSpPr/>
          <p:nvPr/>
        </p:nvSpPr>
        <p:spPr>
          <a:xfrm>
            <a:off x="344376" y="2861959"/>
            <a:ext cx="8861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TO SWITCH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LIGHTS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52121C-0193-4B1B-9412-5F859F1EDA6D}"/>
              </a:ext>
            </a:extLst>
          </p:cNvPr>
          <p:cNvSpPr/>
          <p:nvPr/>
        </p:nvSpPr>
        <p:spPr>
          <a:xfrm>
            <a:off x="615784" y="4877262"/>
            <a:ext cx="745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BE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368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SOON AFTER LUNCH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D717AF4-22A3-41AF-9264-205DDE15DB70}"/>
              </a:ext>
            </a:extLst>
          </p:cNvPr>
          <p:cNvSpPr/>
          <p:nvPr/>
        </p:nvSpPr>
        <p:spPr>
          <a:xfrm>
            <a:off x="8350691" y="516153"/>
            <a:ext cx="2980923" cy="10375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6B53659-F04F-4DD4-9479-5EBAC2B4B618}"/>
              </a:ext>
            </a:extLst>
          </p:cNvPr>
          <p:cNvSpPr/>
          <p:nvPr/>
        </p:nvSpPr>
        <p:spPr>
          <a:xfrm>
            <a:off x="9205467" y="2658714"/>
            <a:ext cx="2207172" cy="11135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642AEB5-3026-4832-9B16-103CFA62120F}"/>
              </a:ext>
            </a:extLst>
          </p:cNvPr>
          <p:cNvSpPr/>
          <p:nvPr/>
        </p:nvSpPr>
        <p:spPr>
          <a:xfrm>
            <a:off x="8072900" y="4746108"/>
            <a:ext cx="3339739" cy="970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DEPARTURE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DE7FC81-6A11-4841-9571-DAD9A176C049}"/>
              </a:ext>
            </a:extLst>
          </p:cNvPr>
          <p:cNvSpPr/>
          <p:nvPr/>
        </p:nvSpPr>
        <p:spPr>
          <a:xfrm>
            <a:off x="3380703" y="1586940"/>
            <a:ext cx="3133148" cy="937204"/>
          </a:xfrm>
          <a:prstGeom prst="wedgeEllipseCallout">
            <a:avLst>
              <a:gd name="adj1" fmla="val -39304"/>
              <a:gd name="adj2" fmla="val -69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</a:rPr>
              <a:t>NEAR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D923184C-B576-4640-AE4A-E1145A25ED03}"/>
              </a:ext>
            </a:extLst>
          </p:cNvPr>
          <p:cNvSpPr/>
          <p:nvPr/>
        </p:nvSpPr>
        <p:spPr>
          <a:xfrm>
            <a:off x="1169581" y="3855150"/>
            <a:ext cx="6156896" cy="751285"/>
          </a:xfrm>
          <a:prstGeom prst="wedgeEllipseCallout">
            <a:avLst>
              <a:gd name="adj1" fmla="val 27762"/>
              <a:gd name="adj2" fmla="val -96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</a:rPr>
              <a:t>STATUS CHANGE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E85288D4-5116-4D86-966B-EB63AD964E10}"/>
              </a:ext>
            </a:extLst>
          </p:cNvPr>
          <p:cNvSpPr/>
          <p:nvPr/>
        </p:nvSpPr>
        <p:spPr>
          <a:xfrm>
            <a:off x="3380703" y="5585148"/>
            <a:ext cx="3133148" cy="707886"/>
          </a:xfrm>
          <a:prstGeom prst="wedgeEllipseCallout">
            <a:avLst>
              <a:gd name="adj1" fmla="val -52233"/>
              <a:gd name="adj2" fmla="val -5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LEAVING</a:t>
            </a:r>
          </a:p>
        </p:txBody>
      </p:sp>
      <p:pic>
        <p:nvPicPr>
          <p:cNvPr id="3" name="coast">
            <a:hlinkClick r:id="" action="ppaction://media"/>
            <a:extLst>
              <a:ext uri="{FF2B5EF4-FFF2-40B4-BE49-F238E27FC236}">
                <a16:creationId xmlns:a16="http://schemas.microsoft.com/office/drawing/2014/main" id="{3643331C-73E6-412E-AF68-0181339A9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684" y="1404402"/>
            <a:ext cx="487362" cy="487363"/>
          </a:xfrm>
          <a:prstGeom prst="rect">
            <a:avLst/>
          </a:prstGeom>
        </p:spPr>
      </p:pic>
      <p:pic>
        <p:nvPicPr>
          <p:cNvPr id="4" name="switchoff">
            <a:hlinkClick r:id="" action="ppaction://media"/>
            <a:extLst>
              <a:ext uri="{FF2B5EF4-FFF2-40B4-BE49-F238E27FC236}">
                <a16:creationId xmlns:a16="http://schemas.microsoft.com/office/drawing/2014/main" id="{EBEB0A7D-B633-40D5-A10E-7AB927C21E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050" y="3835400"/>
            <a:ext cx="487363" cy="487363"/>
          </a:xfrm>
          <a:prstGeom prst="rect">
            <a:avLst/>
          </a:prstGeom>
        </p:spPr>
      </p:pic>
      <p:pic>
        <p:nvPicPr>
          <p:cNvPr id="5" name="offsoon">
            <a:hlinkClick r:id="" action="ppaction://media"/>
            <a:extLst>
              <a:ext uri="{FF2B5EF4-FFF2-40B4-BE49-F238E27FC236}">
                <a16:creationId xmlns:a16="http://schemas.microsoft.com/office/drawing/2014/main" id="{3C7433DD-AF39-4C81-B155-2F3269D4B3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5" y="59229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8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1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7C3DB-C5B0-43A2-9E15-14EFFA6F68F9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4472B-6267-4394-9934-01555C8E71B5}"/>
              </a:ext>
            </a:extLst>
          </p:cNvPr>
          <p:cNvSpPr/>
          <p:nvPr/>
        </p:nvSpPr>
        <p:spPr>
          <a:xfrm>
            <a:off x="675861" y="666231"/>
            <a:ext cx="7674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ISLAND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BRITISH COAST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9BD4F-632C-4632-80C3-B6B971242721}"/>
              </a:ext>
            </a:extLst>
          </p:cNvPr>
          <p:cNvSpPr/>
          <p:nvPr/>
        </p:nvSpPr>
        <p:spPr>
          <a:xfrm>
            <a:off x="344376" y="2861959"/>
            <a:ext cx="8861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TO SWITCH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LIGHTS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52121C-0193-4B1B-9412-5F859F1EDA6D}"/>
              </a:ext>
            </a:extLst>
          </p:cNvPr>
          <p:cNvSpPr/>
          <p:nvPr/>
        </p:nvSpPr>
        <p:spPr>
          <a:xfrm>
            <a:off x="615784" y="4877262"/>
            <a:ext cx="745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BE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368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SOON AFTER LUNCH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D717AF4-22A3-41AF-9264-205DDE15DB70}"/>
              </a:ext>
            </a:extLst>
          </p:cNvPr>
          <p:cNvSpPr/>
          <p:nvPr/>
        </p:nvSpPr>
        <p:spPr>
          <a:xfrm>
            <a:off x="8350691" y="516153"/>
            <a:ext cx="2980923" cy="10375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6B53659-F04F-4DD4-9479-5EBAC2B4B618}"/>
              </a:ext>
            </a:extLst>
          </p:cNvPr>
          <p:cNvSpPr/>
          <p:nvPr/>
        </p:nvSpPr>
        <p:spPr>
          <a:xfrm>
            <a:off x="9205467" y="2658714"/>
            <a:ext cx="2469082" cy="11135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642AEB5-3026-4832-9B16-103CFA62120F}"/>
              </a:ext>
            </a:extLst>
          </p:cNvPr>
          <p:cNvSpPr/>
          <p:nvPr/>
        </p:nvSpPr>
        <p:spPr>
          <a:xfrm>
            <a:off x="8072900" y="4746108"/>
            <a:ext cx="3339739" cy="970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DEPARTURE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DE7FC81-6A11-4841-9571-DAD9A176C049}"/>
              </a:ext>
            </a:extLst>
          </p:cNvPr>
          <p:cNvSpPr/>
          <p:nvPr/>
        </p:nvSpPr>
        <p:spPr>
          <a:xfrm>
            <a:off x="3380703" y="1586940"/>
            <a:ext cx="3133148" cy="937204"/>
          </a:xfrm>
          <a:prstGeom prst="wedgeEllipseCallout">
            <a:avLst>
              <a:gd name="adj1" fmla="val -39304"/>
              <a:gd name="adj2" fmla="val -69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</a:rPr>
              <a:t>NEAR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D923184C-B576-4640-AE4A-E1145A25ED03}"/>
              </a:ext>
            </a:extLst>
          </p:cNvPr>
          <p:cNvSpPr/>
          <p:nvPr/>
        </p:nvSpPr>
        <p:spPr>
          <a:xfrm>
            <a:off x="1169581" y="3855150"/>
            <a:ext cx="6156896" cy="751285"/>
          </a:xfrm>
          <a:prstGeom prst="wedgeEllipseCallout">
            <a:avLst>
              <a:gd name="adj1" fmla="val 27762"/>
              <a:gd name="adj2" fmla="val -96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</a:rPr>
              <a:t>STATUS MODE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E85288D4-5116-4D86-966B-EB63AD964E10}"/>
              </a:ext>
            </a:extLst>
          </p:cNvPr>
          <p:cNvSpPr/>
          <p:nvPr/>
        </p:nvSpPr>
        <p:spPr>
          <a:xfrm>
            <a:off x="3380703" y="5585148"/>
            <a:ext cx="3133148" cy="707886"/>
          </a:xfrm>
          <a:prstGeom prst="wedgeEllipseCallout">
            <a:avLst>
              <a:gd name="adj1" fmla="val -52233"/>
              <a:gd name="adj2" fmla="val -5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LEAVING</a:t>
            </a:r>
          </a:p>
        </p:txBody>
      </p:sp>
      <p:pic>
        <p:nvPicPr>
          <p:cNvPr id="3" name="coast">
            <a:hlinkClick r:id="" action="ppaction://media"/>
            <a:extLst>
              <a:ext uri="{FF2B5EF4-FFF2-40B4-BE49-F238E27FC236}">
                <a16:creationId xmlns:a16="http://schemas.microsoft.com/office/drawing/2014/main" id="{3643331C-73E6-412E-AF68-0181339A9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684" y="1404402"/>
            <a:ext cx="487362" cy="487363"/>
          </a:xfrm>
          <a:prstGeom prst="rect">
            <a:avLst/>
          </a:prstGeom>
        </p:spPr>
      </p:pic>
      <p:pic>
        <p:nvPicPr>
          <p:cNvPr id="4" name="switchoff">
            <a:hlinkClick r:id="" action="ppaction://media"/>
            <a:extLst>
              <a:ext uri="{FF2B5EF4-FFF2-40B4-BE49-F238E27FC236}">
                <a16:creationId xmlns:a16="http://schemas.microsoft.com/office/drawing/2014/main" id="{EBEB0A7D-B633-40D5-A10E-7AB927C21E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050" y="3835400"/>
            <a:ext cx="487363" cy="487363"/>
          </a:xfrm>
          <a:prstGeom prst="rect">
            <a:avLst/>
          </a:prstGeom>
        </p:spPr>
      </p:pic>
      <p:pic>
        <p:nvPicPr>
          <p:cNvPr id="5" name="offsoon">
            <a:hlinkClick r:id="" action="ppaction://media"/>
            <a:extLst>
              <a:ext uri="{FF2B5EF4-FFF2-40B4-BE49-F238E27FC236}">
                <a16:creationId xmlns:a16="http://schemas.microsoft.com/office/drawing/2014/main" id="{3C7433DD-AF39-4C81-B155-2F3269D4B3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5" y="59229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2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1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1FD3A2-BE90-4DCB-AD86-61A2695BB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597" y="-127323"/>
            <a:ext cx="12384911" cy="7083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D45320-5322-4434-BCA3-B3F85C2271DF}"/>
              </a:ext>
            </a:extLst>
          </p:cNvPr>
          <p:cNvSpPr txBox="1"/>
          <p:nvPr/>
        </p:nvSpPr>
        <p:spPr>
          <a:xfrm>
            <a:off x="6687828" y="3652757"/>
            <a:ext cx="211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ISLE OF WIGHT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7296BA-773A-45E9-96A4-C1EACEA6D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598" y="532840"/>
            <a:ext cx="3564043" cy="91440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B2D3F20D-FDFF-4484-80EF-0B2C1C0C4B98}"/>
              </a:ext>
            </a:extLst>
          </p:cNvPr>
          <p:cNvSpPr/>
          <p:nvPr/>
        </p:nvSpPr>
        <p:spPr>
          <a:xfrm>
            <a:off x="140108" y="4945083"/>
            <a:ext cx="5422606" cy="1722474"/>
          </a:xfrm>
          <a:prstGeom prst="wedgeEllipseCallout">
            <a:avLst>
              <a:gd name="adj1" fmla="val 65132"/>
              <a:gd name="adj2" fmla="val -113624"/>
            </a:avLst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THIS ISLAND IS 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OFF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THE COAST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05C6-F127-49F1-86FA-179B4F631E13}"/>
              </a:ext>
            </a:extLst>
          </p:cNvPr>
          <p:cNvSpPr txBox="1"/>
          <p:nvPr/>
        </p:nvSpPr>
        <p:spPr>
          <a:xfrm>
            <a:off x="462877" y="190443"/>
            <a:ext cx="1340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825500">
                    <a:schemeClr val="bg1"/>
                  </a:glow>
                </a:effectLst>
              </a:rPr>
              <a:t>NEAR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53FB7-3540-4273-8D37-5B8133719D55}"/>
              </a:ext>
            </a:extLst>
          </p:cNvPr>
          <p:cNvSpPr txBox="1"/>
          <p:nvPr/>
        </p:nvSpPr>
        <p:spPr>
          <a:xfrm>
            <a:off x="6269619" y="3988715"/>
            <a:ext cx="347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520700">
                    <a:schemeClr val="bg1"/>
                  </a:glow>
                </a:effectLst>
              </a:rPr>
              <a:t>NEAR THE ENGLISH MAINLAND</a:t>
            </a:r>
          </a:p>
        </p:txBody>
      </p:sp>
    </p:spTree>
    <p:extLst>
      <p:ext uri="{BB962C8B-B14F-4D97-AF65-F5344CB8AC3E}">
        <p14:creationId xmlns:p14="http://schemas.microsoft.com/office/powerpoint/2010/main" val="150529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2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6" grpId="0"/>
      <p:bldP spid="6" grpId="1"/>
      <p:bldP spid="6" grpId="2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B9D14307-FED5-49C4-8267-DB49681BA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81023" y="-185195"/>
            <a:ext cx="12419636" cy="714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1C2991-FDEE-4876-B8B7-9219F93E64D8}"/>
              </a:ext>
            </a:extLst>
          </p:cNvPr>
          <p:cNvSpPr txBox="1"/>
          <p:nvPr/>
        </p:nvSpPr>
        <p:spPr>
          <a:xfrm>
            <a:off x="-81023" y="219920"/>
            <a:ext cx="569474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THIS OIL RIG IS LOCATED </a:t>
            </a:r>
          </a:p>
          <a:p>
            <a:pPr algn="ctr"/>
            <a:r>
              <a:rPr lang="en-GB" sz="8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800100">
                    <a:schemeClr val="accent4">
                      <a:satMod val="175000"/>
                    </a:schemeClr>
                  </a:glow>
                </a:effectLst>
              </a:rPr>
              <a:t>OFF</a:t>
            </a:r>
          </a:p>
          <a:p>
            <a:pPr algn="ctr"/>
            <a:r>
              <a:rPr lang="en-GB" sz="4800" b="1" dirty="0"/>
              <a:t>THE COAST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A03DE-A912-42A8-BD3F-99FB3B5331D4}"/>
              </a:ext>
            </a:extLst>
          </p:cNvPr>
          <p:cNvSpPr txBox="1"/>
          <p:nvPr/>
        </p:nvSpPr>
        <p:spPr>
          <a:xfrm>
            <a:off x="8387786" y="219920"/>
            <a:ext cx="347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520700">
                    <a:schemeClr val="bg1"/>
                  </a:glow>
                </a:effectLst>
              </a:rPr>
              <a:t>NEAR THE ENGLISH MAINLAND</a:t>
            </a:r>
          </a:p>
        </p:txBody>
      </p:sp>
    </p:spTree>
    <p:extLst>
      <p:ext uri="{BB962C8B-B14F-4D97-AF65-F5344CB8AC3E}">
        <p14:creationId xmlns:p14="http://schemas.microsoft.com/office/powerpoint/2010/main" val="405928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2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80DCD86-D7A2-4F80-AF86-934E673D7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26" y="0"/>
            <a:ext cx="11773747" cy="6858000"/>
          </a:xfrm>
          <a:prstGeom prst="rect">
            <a:avLst/>
          </a:prstGeom>
        </p:spPr>
      </p:pic>
      <p:pic>
        <p:nvPicPr>
          <p:cNvPr id="16" name="Picture 15" descr="A large brick building with a clock tower on a green field&#10;&#10;Description automatically generated">
            <a:extLst>
              <a:ext uri="{FF2B5EF4-FFF2-40B4-BE49-F238E27FC236}">
                <a16:creationId xmlns:a16="http://schemas.microsoft.com/office/drawing/2014/main" id="{7B16B32E-138F-4AB5-A00A-BBC9EC95D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96677" y="480121"/>
            <a:ext cx="9398642" cy="53067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FE5BDF-41FF-4B02-B95B-6ACF3AEBFB22}"/>
              </a:ext>
            </a:extLst>
          </p:cNvPr>
          <p:cNvSpPr txBox="1"/>
          <p:nvPr/>
        </p:nvSpPr>
        <p:spPr>
          <a:xfrm>
            <a:off x="2222339" y="5578997"/>
            <a:ext cx="8669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</a:rPr>
              <a:t>SWITCH  </a:t>
            </a:r>
            <a:r>
              <a:rPr lang="en-GB" sz="72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685800">
                    <a:schemeClr val="accent4">
                      <a:satMod val="175000"/>
                    </a:schemeClr>
                  </a:glow>
                </a:effectLst>
              </a:rPr>
              <a:t>OFF</a:t>
            </a:r>
            <a:r>
              <a:rPr lang="en-GB" sz="6000" dirty="0">
                <a:ln w="19050">
                  <a:solidFill>
                    <a:sysClr val="windowText" lastClr="000000"/>
                  </a:solidFill>
                </a:ln>
              </a:rPr>
              <a:t> THE LIGHTS!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DF1813-3B6D-428A-94A2-D2462560C13E}"/>
              </a:ext>
            </a:extLst>
          </p:cNvPr>
          <p:cNvSpPr txBox="1"/>
          <p:nvPr/>
        </p:nvSpPr>
        <p:spPr>
          <a:xfrm>
            <a:off x="3410672" y="353026"/>
            <a:ext cx="537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SAVE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554F7-A45B-446C-9B54-2BE1D7637D6B}"/>
              </a:ext>
            </a:extLst>
          </p:cNvPr>
          <p:cNvSpPr txBox="1"/>
          <p:nvPr/>
        </p:nvSpPr>
        <p:spPr>
          <a:xfrm>
            <a:off x="9759820" y="399098"/>
            <a:ext cx="1553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1855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F629A0-368B-4CE1-95CD-08F2D87244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/>
          </a:blip>
          <a:srcRect l="48125" t="11159" r="41590" b="56087"/>
          <a:stretch/>
        </p:blipFill>
        <p:spPr>
          <a:xfrm>
            <a:off x="4750981" y="1233283"/>
            <a:ext cx="2690037" cy="43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30E09C-B7E9-47F2-9611-239AF108053B}"/>
              </a:ext>
            </a:extLst>
          </p:cNvPr>
          <p:cNvSpPr txBox="1"/>
          <p:nvPr/>
        </p:nvSpPr>
        <p:spPr>
          <a:xfrm>
            <a:off x="1593448" y="2037145"/>
            <a:ext cx="90051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START LUNCH AT ONE PM</a:t>
            </a:r>
          </a:p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546100">
                    <a:srgbClr val="FFFF00"/>
                  </a:glow>
                </a:effectLst>
              </a:rPr>
              <a:t>OFF</a:t>
            </a:r>
            <a:r>
              <a:rPr lang="en-GB" sz="6000" b="1" dirty="0">
                <a:effectLst>
                  <a:glow rad="546100">
                    <a:srgbClr val="FFFF00"/>
                  </a:glow>
                </a:effectLst>
              </a:rPr>
              <a:t> </a:t>
            </a:r>
          </a:p>
          <a:p>
            <a:pPr algn="ctr"/>
            <a:r>
              <a:rPr lang="en-GB" sz="6000" b="1" dirty="0"/>
              <a:t>ABOUT TWO THIRTY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A18CC-B8A5-4D7C-AC87-AD9EFB839E55}"/>
              </a:ext>
            </a:extLst>
          </p:cNvPr>
          <p:cNvSpPr txBox="1"/>
          <p:nvPr/>
        </p:nvSpPr>
        <p:spPr>
          <a:xfrm>
            <a:off x="9759820" y="399098"/>
            <a:ext cx="206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DEPARTURE</a:t>
            </a:r>
          </a:p>
        </p:txBody>
      </p:sp>
    </p:spTree>
    <p:extLst>
      <p:ext uri="{BB962C8B-B14F-4D97-AF65-F5344CB8AC3E}">
        <p14:creationId xmlns:p14="http://schemas.microsoft.com/office/powerpoint/2010/main" val="34754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30E09C-B7E9-47F2-9611-239AF108053B}"/>
              </a:ext>
            </a:extLst>
          </p:cNvPr>
          <p:cNvSpPr txBox="1"/>
          <p:nvPr/>
        </p:nvSpPr>
        <p:spPr>
          <a:xfrm>
            <a:off x="1593448" y="2037145"/>
            <a:ext cx="90051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 w="19050">
                  <a:solidFill>
                    <a:sysClr val="windowText" lastClr="000000"/>
                  </a:solidFill>
                </a:ln>
              </a:rPr>
              <a:t>START LUNCH AT ONE PM</a:t>
            </a:r>
          </a:p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546100">
                    <a:srgbClr val="FFFF00"/>
                  </a:glow>
                </a:effectLst>
              </a:rPr>
              <a:t>OFF</a:t>
            </a:r>
            <a:r>
              <a:rPr lang="en-GB" sz="6000" b="1" dirty="0">
                <a:effectLst>
                  <a:glow rad="546100">
                    <a:srgbClr val="FFFF00"/>
                  </a:glow>
                </a:effectLst>
              </a:rPr>
              <a:t> </a:t>
            </a:r>
          </a:p>
          <a:p>
            <a:pPr algn="ctr"/>
            <a:r>
              <a:rPr lang="en-GB" sz="6000" dirty="0">
                <a:ln w="19050">
                  <a:solidFill>
                    <a:sysClr val="windowText" lastClr="000000"/>
                  </a:solidFill>
                </a:ln>
              </a:rPr>
              <a:t>ABOUT TWO THIRTY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A18CC-B8A5-4D7C-AC87-AD9EFB839E55}"/>
              </a:ext>
            </a:extLst>
          </p:cNvPr>
          <p:cNvSpPr txBox="1"/>
          <p:nvPr/>
        </p:nvSpPr>
        <p:spPr>
          <a:xfrm>
            <a:off x="9759820" y="399098"/>
            <a:ext cx="206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DEPARTURE</a:t>
            </a:r>
          </a:p>
        </p:txBody>
      </p:sp>
    </p:spTree>
    <p:extLst>
      <p:ext uri="{BB962C8B-B14F-4D97-AF65-F5344CB8AC3E}">
        <p14:creationId xmlns:p14="http://schemas.microsoft.com/office/powerpoint/2010/main" val="22432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8A180A-346F-44E8-91FE-D881F7223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8413" y="739534"/>
            <a:ext cx="5608899" cy="56088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794A45-9054-4890-B127-5EA258F6DB6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099674">
            <a:off x="5582584" y="2378973"/>
            <a:ext cx="1812194" cy="79144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AD9753F-3B70-4C7F-8A96-4BCD66CC4FEA}"/>
              </a:ext>
            </a:extLst>
          </p:cNvPr>
          <p:cNvSpPr/>
          <p:nvPr/>
        </p:nvSpPr>
        <p:spPr>
          <a:xfrm>
            <a:off x="5714517" y="3335639"/>
            <a:ext cx="416689" cy="41668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E7B3197-2D4E-4AE7-9202-632B803D6172}"/>
              </a:ext>
            </a:extLst>
          </p:cNvPr>
          <p:cNvSpPr/>
          <p:nvPr/>
        </p:nvSpPr>
        <p:spPr>
          <a:xfrm>
            <a:off x="639018" y="925975"/>
            <a:ext cx="2266227" cy="2152890"/>
          </a:xfrm>
          <a:prstGeom prst="wedgeEllipseCallout">
            <a:avLst>
              <a:gd name="adj1" fmla="val 226647"/>
              <a:gd name="adj2" fmla="val -172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800" b="1" dirty="0">
                <a:ln>
                  <a:solidFill>
                    <a:sysClr val="windowText" lastClr="000000"/>
                  </a:solidFill>
                </a:ln>
              </a:rPr>
              <a:t>LUNCH TIME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7D178B-0243-4135-BA1A-103A86F5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755887">
            <a:off x="6155451" y="2955154"/>
            <a:ext cx="1812194" cy="791449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3E03D4E0-3035-41BB-8E4F-34C0B32A2F44}"/>
              </a:ext>
            </a:extLst>
          </p:cNvPr>
          <p:cNvSpPr/>
          <p:nvPr/>
        </p:nvSpPr>
        <p:spPr>
          <a:xfrm>
            <a:off x="8643028" y="3889094"/>
            <a:ext cx="3174723" cy="2631591"/>
          </a:xfrm>
          <a:prstGeom prst="wedgeEllipseCallout">
            <a:avLst>
              <a:gd name="adj1" fmla="val -66939"/>
              <a:gd name="adj2" fmla="val -765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LEAVING TIME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82E5E9-C37C-4994-A874-B967BB774C19}"/>
              </a:ext>
            </a:extLst>
          </p:cNvPr>
          <p:cNvSpPr/>
          <p:nvPr/>
        </p:nvSpPr>
        <p:spPr>
          <a:xfrm>
            <a:off x="8611714" y="3889094"/>
            <a:ext cx="3321636" cy="2631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>
                <a:ln w="38100">
                  <a:solidFill>
                    <a:sysClr val="windowText" lastClr="000000"/>
                  </a:solidFill>
                </a:ln>
                <a:effectLst>
                  <a:glow rad="685800">
                    <a:schemeClr val="accent4">
                      <a:satMod val="175000"/>
                    </a:schemeClr>
                  </a:glow>
                </a:effectLst>
              </a:rPr>
              <a:t>OFF</a:t>
            </a:r>
            <a:r>
              <a:rPr lang="en-GB" sz="4800" b="1" dirty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44500">
                    <a:schemeClr val="bg1"/>
                  </a:glow>
                </a:effectLst>
              </a:rPr>
              <a:t>AFTER LUNCH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CC792-987A-45F1-A423-25DD6F1A604D}"/>
              </a:ext>
            </a:extLst>
          </p:cNvPr>
          <p:cNvSpPr txBox="1"/>
          <p:nvPr/>
        </p:nvSpPr>
        <p:spPr>
          <a:xfrm>
            <a:off x="9759820" y="399098"/>
            <a:ext cx="206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DEPARTURE</a:t>
            </a:r>
          </a:p>
        </p:txBody>
      </p:sp>
    </p:spTree>
    <p:extLst>
      <p:ext uri="{BB962C8B-B14F-4D97-AF65-F5344CB8AC3E}">
        <p14:creationId xmlns:p14="http://schemas.microsoft.com/office/powerpoint/2010/main" val="38207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272" y="239096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rgbClr val="8FB377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1200" cap="none" spc="0" normalizeH="0" baseline="0" noProof="0" dirty="0">
                <a:ln w="28575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20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rgbClr val="90B477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282313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ersons face&#10;&#10;Description automatically generated">
            <a:extLst>
              <a:ext uri="{FF2B5EF4-FFF2-40B4-BE49-F238E27FC236}">
                <a16:creationId xmlns:a16="http://schemas.microsoft.com/office/drawing/2014/main" id="{F536F74B-0A44-49D8-8F87-AFB8A478B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186046" flipH="1">
            <a:off x="4446326" y="4295523"/>
            <a:ext cx="2458218" cy="1549236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8DA7717-5E5E-45C3-8391-127D12660A8A}"/>
              </a:ext>
            </a:extLst>
          </p:cNvPr>
          <p:cNvSpPr/>
          <p:nvPr/>
        </p:nvSpPr>
        <p:spPr>
          <a:xfrm rot="1618326">
            <a:off x="7303432" y="2043833"/>
            <a:ext cx="1700300" cy="932155"/>
          </a:xfrm>
          <a:prstGeom prst="triangl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B7C7B5-2172-48EA-A6B1-13E9203E3E73}"/>
              </a:ext>
            </a:extLst>
          </p:cNvPr>
          <p:cNvSpPr/>
          <p:nvPr/>
        </p:nvSpPr>
        <p:spPr>
          <a:xfrm>
            <a:off x="6765410" y="66919"/>
            <a:ext cx="6884502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FF13E1AB-870B-46BD-9FB1-3F90FB479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1040625" flipH="1">
            <a:off x="3984435" y="3385310"/>
            <a:ext cx="2266125" cy="1035647"/>
          </a:xfrm>
          <a:prstGeom prst="rect">
            <a:avLst/>
          </a:prstGeom>
        </p:spPr>
      </p:pic>
      <p:pic>
        <p:nvPicPr>
          <p:cNvPr id="5" name="Picture 4" descr="A persons hand&#10;&#10;Description automatically generated">
            <a:extLst>
              <a:ext uri="{FF2B5EF4-FFF2-40B4-BE49-F238E27FC236}">
                <a16:creationId xmlns:a16="http://schemas.microsoft.com/office/drawing/2014/main" id="{32356DA9-74A7-4840-B587-809491487F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415327">
            <a:off x="4052115" y="1451347"/>
            <a:ext cx="2607055" cy="19552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02F082-0942-4865-A6DB-1B8534FBC2F5}"/>
              </a:ext>
            </a:extLst>
          </p:cNvPr>
          <p:cNvSpPr/>
          <p:nvPr/>
        </p:nvSpPr>
        <p:spPr>
          <a:xfrm>
            <a:off x="8034291" y="2193163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4DEBB536-876E-4685-8BD9-72D4366B8113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rgbClr val="90B477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81C7ED-92D2-4CEA-9546-5EF7E6790E39}"/>
              </a:ext>
            </a:extLst>
          </p:cNvPr>
          <p:cNvSpPr txBox="1"/>
          <p:nvPr/>
        </p:nvSpPr>
        <p:spPr>
          <a:xfrm>
            <a:off x="1360084" y="3167125"/>
            <a:ext cx="297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38835-47D6-46CC-910B-12FF4C8DA44B}"/>
              </a:ext>
            </a:extLst>
          </p:cNvPr>
          <p:cNvSpPr txBox="1"/>
          <p:nvPr/>
        </p:nvSpPr>
        <p:spPr>
          <a:xfrm>
            <a:off x="2081293" y="4989135"/>
            <a:ext cx="2535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PHRASES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FDDBBC-EE8C-4766-B194-8F4E1D5674D0}"/>
              </a:ext>
            </a:extLst>
          </p:cNvPr>
          <p:cNvSpPr/>
          <p:nvPr/>
        </p:nvSpPr>
        <p:spPr>
          <a:xfrm>
            <a:off x="9161755" y="-427051"/>
            <a:ext cx="4488156" cy="2276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A81AFE-BC44-4820-AD8E-CDB5A6F2C565}"/>
              </a:ext>
            </a:extLst>
          </p:cNvPr>
          <p:cNvSpPr txBox="1"/>
          <p:nvPr/>
        </p:nvSpPr>
        <p:spPr>
          <a:xfrm>
            <a:off x="3583578" y="1099424"/>
            <a:ext cx="1322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EXIT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AE4DA7E-3CFA-489F-BA8F-B4AEE837AEAA}"/>
              </a:ext>
            </a:extLst>
          </p:cNvPr>
          <p:cNvSpPr/>
          <p:nvPr/>
        </p:nvSpPr>
        <p:spPr>
          <a:xfrm>
            <a:off x="959061" y="1817976"/>
            <a:ext cx="3781464" cy="1247773"/>
          </a:xfrm>
          <a:prstGeom prst="wedgeEllipseCallout">
            <a:avLst>
              <a:gd name="adj1" fmla="val 32752"/>
              <a:gd name="adj2" fmla="val -59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LEAVING EVENT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08CF67E8-4242-4046-A4F6-2510B96EB6E5}"/>
              </a:ext>
            </a:extLst>
          </p:cNvPr>
          <p:cNvSpPr/>
          <p:nvPr/>
        </p:nvSpPr>
        <p:spPr>
          <a:xfrm>
            <a:off x="860871" y="4009163"/>
            <a:ext cx="3483809" cy="934940"/>
          </a:xfrm>
          <a:prstGeom prst="wedgeEllipseCallout">
            <a:avLst>
              <a:gd name="adj1" fmla="val 10514"/>
              <a:gd name="adj2" fmla="val -825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ALL GONE!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192FACB1-68AB-460A-8B4F-45A5F76CE30C}"/>
              </a:ext>
            </a:extLst>
          </p:cNvPr>
          <p:cNvSpPr/>
          <p:nvPr/>
        </p:nvSpPr>
        <p:spPr>
          <a:xfrm>
            <a:off x="379749" y="5624014"/>
            <a:ext cx="4526269" cy="934939"/>
          </a:xfrm>
          <a:prstGeom prst="wedgeEllipseCallout">
            <a:avLst>
              <a:gd name="adj1" fmla="val 34405"/>
              <a:gd name="adj2" fmla="val -53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17500">
                    <a:schemeClr val="bg1"/>
                  </a:glow>
                </a:effectLst>
              </a:rPr>
              <a:t>OUT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 IN ACTION!</a:t>
            </a:r>
          </a:p>
        </p:txBody>
      </p:sp>
      <p:pic>
        <p:nvPicPr>
          <p:cNvPr id="22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2746B270-D3F7-4B86-9116-BC801DFA9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04260" y="6390413"/>
            <a:ext cx="452084" cy="4520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F73F31-28CB-4582-B04D-4446ABEC735D}"/>
              </a:ext>
            </a:extLst>
          </p:cNvPr>
          <p:cNvSpPr txBox="1"/>
          <p:nvPr/>
        </p:nvSpPr>
        <p:spPr>
          <a:xfrm>
            <a:off x="3633877" y="380437"/>
            <a:ext cx="470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15A75E-70F4-45E8-BCD6-D040255DE8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2778">
            <a:off x="7549448" y="669504"/>
            <a:ext cx="3851172" cy="35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8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7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5" grpId="0"/>
      <p:bldP spid="19" grpId="0"/>
      <p:bldP spid="2" grpId="0" animBg="1"/>
      <p:bldP spid="20" grpId="0" animBg="1"/>
      <p:bldP spid="21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1598510"/>
            <a:ext cx="1802608" cy="115773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747456" y="1447784"/>
            <a:ext cx="6430239" cy="4397181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HERE ARE SOME USUAL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7C3DB-C5B0-43A2-9E15-14EFFA6F68F9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4472B-6267-4394-9934-01555C8E71B5}"/>
              </a:ext>
            </a:extLst>
          </p:cNvPr>
          <p:cNvSpPr/>
          <p:nvPr/>
        </p:nvSpPr>
        <p:spPr>
          <a:xfrm>
            <a:off x="1231852" y="767411"/>
            <a:ext cx="84704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FIND THE WAY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CAR PARK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9BD4F-632C-4632-80C3-B6B971242721}"/>
              </a:ext>
            </a:extLst>
          </p:cNvPr>
          <p:cNvSpPr/>
          <p:nvPr/>
        </p:nvSpPr>
        <p:spPr>
          <a:xfrm>
            <a:off x="834240" y="2975039"/>
            <a:ext cx="7318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BEFORE THE FUEL IS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52121C-0193-4B1B-9412-5F859F1EDA6D}"/>
              </a:ext>
            </a:extLst>
          </p:cNvPr>
          <p:cNvSpPr/>
          <p:nvPr/>
        </p:nvSpPr>
        <p:spPr>
          <a:xfrm>
            <a:off x="4922441" y="5184776"/>
            <a:ext cx="2347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368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!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D717AF4-22A3-41AF-9264-205DDE15DB70}"/>
              </a:ext>
            </a:extLst>
          </p:cNvPr>
          <p:cNvSpPr/>
          <p:nvPr/>
        </p:nvSpPr>
        <p:spPr>
          <a:xfrm>
            <a:off x="9811341" y="606575"/>
            <a:ext cx="1707708" cy="10375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EXIT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6B53659-F04F-4DD4-9479-5EBAC2B4B618}"/>
              </a:ext>
            </a:extLst>
          </p:cNvPr>
          <p:cNvSpPr/>
          <p:nvPr/>
        </p:nvSpPr>
        <p:spPr>
          <a:xfrm>
            <a:off x="8210043" y="2782178"/>
            <a:ext cx="3133148" cy="11135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642AEB5-3026-4832-9B16-103CFA62120F}"/>
              </a:ext>
            </a:extLst>
          </p:cNvPr>
          <p:cNvSpPr/>
          <p:nvPr/>
        </p:nvSpPr>
        <p:spPr>
          <a:xfrm>
            <a:off x="7673206" y="5053622"/>
            <a:ext cx="2656834" cy="970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PHRASES</a:t>
            </a:r>
          </a:p>
        </p:txBody>
      </p:sp>
      <p:pic>
        <p:nvPicPr>
          <p:cNvPr id="4" name="CARPARK">
            <a:hlinkClick r:id="" action="ppaction://media"/>
            <a:extLst>
              <a:ext uri="{FF2B5EF4-FFF2-40B4-BE49-F238E27FC236}">
                <a16:creationId xmlns:a16="http://schemas.microsoft.com/office/drawing/2014/main" id="{6A971C02-1688-4D7B-AE95-D20BF2540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9335" y="1612032"/>
            <a:ext cx="487363" cy="487363"/>
          </a:xfrm>
          <a:prstGeom prst="rect">
            <a:avLst/>
          </a:prstGeom>
        </p:spPr>
      </p:pic>
      <p:pic>
        <p:nvPicPr>
          <p:cNvPr id="5" name="FUELOUT">
            <a:hlinkClick r:id="" action="ppaction://media"/>
            <a:extLst>
              <a:ext uri="{FF2B5EF4-FFF2-40B4-BE49-F238E27FC236}">
                <a16:creationId xmlns:a16="http://schemas.microsoft.com/office/drawing/2014/main" id="{3A746CA1-48E4-4C0E-85D5-99620128C6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446" y="2304372"/>
            <a:ext cx="487363" cy="487362"/>
          </a:xfrm>
          <a:prstGeom prst="rect">
            <a:avLst/>
          </a:prstGeom>
        </p:spPr>
      </p:pic>
      <p:pic>
        <p:nvPicPr>
          <p:cNvPr id="8" name="GETOUT">
            <a:hlinkClick r:id="" action="ppaction://media"/>
            <a:extLst>
              <a:ext uri="{FF2B5EF4-FFF2-40B4-BE49-F238E27FC236}">
                <a16:creationId xmlns:a16="http://schemas.microsoft.com/office/drawing/2014/main" id="{C57EA54F-A3B2-4D03-83AF-C3E8271936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175" y="4438650"/>
            <a:ext cx="487363" cy="487363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0627718-4AC7-4B53-AE5D-BCD08468994E}"/>
              </a:ext>
            </a:extLst>
          </p:cNvPr>
          <p:cNvSpPr/>
          <p:nvPr/>
        </p:nvSpPr>
        <p:spPr>
          <a:xfrm>
            <a:off x="4092148" y="1468930"/>
            <a:ext cx="5006260" cy="961622"/>
          </a:xfrm>
          <a:prstGeom prst="wedgeEllipseCallout">
            <a:avLst>
              <a:gd name="adj1" fmla="val -34722"/>
              <a:gd name="adj2" fmla="val -613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LEAVING EVENT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25ED5DB2-5A11-45BD-840D-80060BF843D0}"/>
              </a:ext>
            </a:extLst>
          </p:cNvPr>
          <p:cNvSpPr/>
          <p:nvPr/>
        </p:nvSpPr>
        <p:spPr>
          <a:xfrm>
            <a:off x="4493385" y="3720467"/>
            <a:ext cx="3483809" cy="934940"/>
          </a:xfrm>
          <a:prstGeom prst="wedgeEllipseCallout">
            <a:avLst>
              <a:gd name="adj1" fmla="val 31820"/>
              <a:gd name="adj2" fmla="val -73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ALL GONE!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86431EB6-04FD-4B01-8F64-CDE61C5197E3}"/>
              </a:ext>
            </a:extLst>
          </p:cNvPr>
          <p:cNvSpPr/>
          <p:nvPr/>
        </p:nvSpPr>
        <p:spPr>
          <a:xfrm>
            <a:off x="780613" y="5150239"/>
            <a:ext cx="3483809" cy="1484846"/>
          </a:xfrm>
          <a:prstGeom prst="wedgeEllipseCallout">
            <a:avLst>
              <a:gd name="adj1" fmla="val 67617"/>
              <a:gd name="adj2" fmla="val -26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17500">
                    <a:schemeClr val="bg1"/>
                  </a:glow>
                </a:effectLst>
              </a:rPr>
              <a:t>OUT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 IN ACTION!</a:t>
            </a:r>
          </a:p>
        </p:txBody>
      </p:sp>
    </p:spTree>
    <p:extLst>
      <p:ext uri="{BB962C8B-B14F-4D97-AF65-F5344CB8AC3E}">
        <p14:creationId xmlns:p14="http://schemas.microsoft.com/office/powerpoint/2010/main" val="424960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1" nodeType="clickEffect">
                                  <p:stCondLst>
                                    <p:cond delay="105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  <p:bldP spid="12" grpId="0" animBg="1"/>
      <p:bldP spid="12" grpId="1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0E83F091-E5F8-48FE-8455-A1ED715B1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6077A-77A5-4A59-A294-613DCA50B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528" y="654957"/>
            <a:ext cx="4142468" cy="4142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249E53-DFC0-45A3-9C7D-3E0E7893A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258" y="1501510"/>
            <a:ext cx="1046351" cy="1927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7EB-ED64-4ECA-BECC-2083A6098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02" y="5463219"/>
            <a:ext cx="11157996" cy="1292464"/>
          </a:xfrm>
          <a:prstGeom prst="rect">
            <a:avLst/>
          </a:prstGeom>
          <a:effectLst>
            <a:glow rad="660400">
              <a:schemeClr val="bg1"/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42C17A-404E-4C27-AC6E-7E1AC43B8B44}"/>
              </a:ext>
            </a:extLst>
          </p:cNvPr>
          <p:cNvSpPr txBox="1"/>
          <p:nvPr/>
        </p:nvSpPr>
        <p:spPr>
          <a:xfrm>
            <a:off x="10383934" y="137041"/>
            <a:ext cx="1418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98500">
                    <a:schemeClr val="bg1"/>
                  </a:glow>
                </a:effectLst>
              </a:rPr>
              <a:t>EXIT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9727F-84C1-45BE-BDED-353EAE22A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789" y="793592"/>
            <a:ext cx="1048603" cy="1932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A3F946-BD74-4BC2-9E29-774F97AB2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9653" y="3018285"/>
            <a:ext cx="1048603" cy="1932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4379E-DE3E-4E2B-A9D2-32AE32842EC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72290" y="480511"/>
            <a:ext cx="694175" cy="127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CF1FB-03C9-44F3-B379-610BCA5CF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868" y="-188089"/>
            <a:ext cx="12461735" cy="7234177"/>
          </a:xfrm>
          <a:prstGeom prst="rect">
            <a:avLst/>
          </a:prstGeom>
        </p:spPr>
      </p:pic>
      <p:pic>
        <p:nvPicPr>
          <p:cNvPr id="3" name="AIRCRAFT STALLING">
            <a:hlinkClick r:id="" action="ppaction://media"/>
            <a:extLst>
              <a:ext uri="{FF2B5EF4-FFF2-40B4-BE49-F238E27FC236}">
                <a16:creationId xmlns:a16="http://schemas.microsoft.com/office/drawing/2014/main" id="{D50EEA94-5A5D-47A2-A220-F6A571354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9F761A-4FB3-4794-B2C8-BCB716076656}"/>
              </a:ext>
            </a:extLst>
          </p:cNvPr>
          <p:cNvSpPr/>
          <p:nvPr/>
        </p:nvSpPr>
        <p:spPr>
          <a:xfrm>
            <a:off x="2189975" y="157552"/>
            <a:ext cx="781204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HOPE WE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LAND BEFORE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FUEL IS </a:t>
            </a:r>
            <a:r>
              <a:rPr kumimoji="0" lang="en-GB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 </a:t>
            </a:r>
            <a:r>
              <a:rPr kumimoji="0" lang="en-GB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9209A-5289-415D-B231-52C281E585B8}"/>
              </a:ext>
            </a:extLst>
          </p:cNvPr>
          <p:cNvSpPr txBox="1"/>
          <p:nvPr/>
        </p:nvSpPr>
        <p:spPr>
          <a:xfrm>
            <a:off x="10396189" y="0"/>
            <a:ext cx="206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PHRASES</a:t>
            </a:r>
          </a:p>
        </p:txBody>
      </p:sp>
    </p:spTree>
    <p:extLst>
      <p:ext uri="{BB962C8B-B14F-4D97-AF65-F5344CB8AC3E}">
        <p14:creationId xmlns:p14="http://schemas.microsoft.com/office/powerpoint/2010/main" val="134446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yellow, outdoor, person, man&#10;&#10;Description automatically generated">
            <a:extLst>
              <a:ext uri="{FF2B5EF4-FFF2-40B4-BE49-F238E27FC236}">
                <a16:creationId xmlns:a16="http://schemas.microsoft.com/office/drawing/2014/main" id="{DC458C77-DBB1-47E4-B2A5-35AA125592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-127322" y="-173620"/>
            <a:ext cx="12489084" cy="7153154"/>
          </a:xfrm>
          <a:prstGeom prst="rect">
            <a:avLst/>
          </a:prstGeom>
        </p:spPr>
      </p:pic>
      <p:pic>
        <p:nvPicPr>
          <p:cNvPr id="15" name="Picture 14" descr="A blurry photo of a fire&#10;&#10;Description automatically generated">
            <a:extLst>
              <a:ext uri="{FF2B5EF4-FFF2-40B4-BE49-F238E27FC236}">
                <a16:creationId xmlns:a16="http://schemas.microsoft.com/office/drawing/2014/main" id="{DD615CAB-8636-4BA8-84C1-8BD36489C4B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5400000">
            <a:off x="-2317831" y="766823"/>
            <a:ext cx="7564056" cy="461829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6" name="Picture 15" descr="A blurry photo of a fire&#10;&#10;Description automatically generated">
            <a:extLst>
              <a:ext uri="{FF2B5EF4-FFF2-40B4-BE49-F238E27FC236}">
                <a16:creationId xmlns:a16="http://schemas.microsoft.com/office/drawing/2014/main" id="{E8FCAD9C-8F13-424C-A901-06378DF3A9F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5400000">
            <a:off x="9729005" y="1921397"/>
            <a:ext cx="3782028" cy="230914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" name="Designed Fire - Impacts - Complex">
            <a:hlinkClick r:id="" action="ppaction://media"/>
            <a:extLst>
              <a:ext uri="{FF2B5EF4-FFF2-40B4-BE49-F238E27FC236}">
                <a16:creationId xmlns:a16="http://schemas.microsoft.com/office/drawing/2014/main" id="{F8AAE94C-2FEB-4F80-9C09-DEF50ED4B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75350" y="697594"/>
            <a:ext cx="487363" cy="487363"/>
          </a:xfrm>
          <a:prstGeom prst="rect">
            <a:avLst/>
          </a:prstGeom>
        </p:spPr>
      </p:pic>
      <p:pic>
        <p:nvPicPr>
          <p:cNvPr id="6" name="DANGEROUS">
            <a:hlinkClick r:id="" action="ppaction://media"/>
            <a:extLst>
              <a:ext uri="{FF2B5EF4-FFF2-40B4-BE49-F238E27FC236}">
                <a16:creationId xmlns:a16="http://schemas.microsoft.com/office/drawing/2014/main" id="{5EA121E9-CAAA-4717-824F-127F278AEC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LETSGETOUT">
            <a:hlinkClick r:id="" action="ppaction://media"/>
            <a:extLst>
              <a:ext uri="{FF2B5EF4-FFF2-40B4-BE49-F238E27FC236}">
                <a16:creationId xmlns:a16="http://schemas.microsoft.com/office/drawing/2014/main" id="{434117FA-5A14-4756-BCFB-997FE4957D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3034" y="697593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E21A05-0724-4205-841E-3854B42F71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7778" y="237467"/>
            <a:ext cx="6596444" cy="6383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9D181C-2AC1-4705-B7EE-E9A5A5444509}"/>
              </a:ext>
            </a:extLst>
          </p:cNvPr>
          <p:cNvSpPr txBox="1"/>
          <p:nvPr/>
        </p:nvSpPr>
        <p:spPr>
          <a:xfrm>
            <a:off x="10396189" y="0"/>
            <a:ext cx="206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PHRASES</a:t>
            </a:r>
          </a:p>
        </p:txBody>
      </p:sp>
    </p:spTree>
    <p:extLst>
      <p:ext uri="{BB962C8B-B14F-4D97-AF65-F5344CB8AC3E}">
        <p14:creationId xmlns:p14="http://schemas.microsoft.com/office/powerpoint/2010/main" val="29421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561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20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32B6A-0345-4261-8F2A-4225D8D29967}"/>
              </a:ext>
            </a:extLst>
          </p:cNvPr>
          <p:cNvSpPr txBox="1"/>
          <p:nvPr/>
        </p:nvSpPr>
        <p:spPr>
          <a:xfrm>
            <a:off x="5820698" y="512935"/>
            <a:ext cx="4041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SOME MAIN USES</a:t>
            </a:r>
          </a:p>
        </p:txBody>
      </p:sp>
    </p:spTree>
    <p:extLst>
      <p:ext uri="{BB962C8B-B14F-4D97-AF65-F5344CB8AC3E}">
        <p14:creationId xmlns:p14="http://schemas.microsoft.com/office/powerpoint/2010/main" val="41219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7015" y="266278"/>
            <a:ext cx="6133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843" y="3808634"/>
            <a:ext cx="9851494" cy="2421224"/>
          </a:xfrm>
          <a:prstGeom prst="rect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</p:pic>
      <p:pic>
        <p:nvPicPr>
          <p:cNvPr id="7" name="storyboard introW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5728" y="530803"/>
            <a:ext cx="653988" cy="718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713" y="1158134"/>
            <a:ext cx="1804572" cy="2462997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588977" y="628142"/>
            <a:ext cx="716567" cy="356293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F1236-A379-47ED-B769-6D154A1F17F1}"/>
              </a:ext>
            </a:extLst>
          </p:cNvPr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DF0A3D-F1DE-4674-98C0-4A97D939091F}"/>
              </a:ext>
            </a:extLst>
          </p:cNvPr>
          <p:cNvSpPr/>
          <p:nvPr/>
        </p:nvSpPr>
        <p:spPr>
          <a:xfrm>
            <a:off x="2349829" y="199217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LP AUDIO">
            <a:hlinkClick r:id="" action="ppaction://media"/>
            <a:extLst>
              <a:ext uri="{FF2B5EF4-FFF2-40B4-BE49-F238E27FC236}">
                <a16:creationId xmlns:a16="http://schemas.microsoft.com/office/drawing/2014/main" id="{3655F343-5BF7-4D16-9273-ED79404667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" y="5899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19FF77-FCA3-41F5-A811-DC27DFCAA9E1}"/>
              </a:ext>
            </a:extLst>
          </p:cNvPr>
          <p:cNvSpPr/>
          <p:nvPr/>
        </p:nvSpPr>
        <p:spPr>
          <a:xfrm>
            <a:off x="1649206" y="1095029"/>
            <a:ext cx="8677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LOVE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FRIENDS CREATES TRUST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IS A FRIEND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READING A BOOK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POEMS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A53633-7E49-40A6-9367-46D3F63C9FD2}"/>
              </a:ext>
            </a:extLst>
          </p:cNvPr>
          <p:cNvSpPr/>
          <p:nvPr/>
        </p:nvSpPr>
        <p:spPr>
          <a:xfrm>
            <a:off x="119113" y="2955680"/>
            <a:ext cx="117378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 HOME IS AN ISLAND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BRITISH COAST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MUST REMEMBER TO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SWITCH OFF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LIGHTS AT NIGHT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 OFF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VISIT HIM SOON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GOOD TO GET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92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 AND ABOUT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5E55FE-D577-47ED-B1CA-26C3410ED22C}"/>
              </a:ext>
            </a:extLst>
          </p:cNvPr>
          <p:cNvSpPr/>
          <p:nvPr/>
        </p:nvSpPr>
        <p:spPr>
          <a:xfrm>
            <a:off x="900371" y="5316089"/>
            <a:ext cx="101753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MUST FIND THE WAY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AIRPORT!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HOPE THE PLANE LANDS BEFORE THE FUEL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 OUT 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29DB97-7F17-4896-8B61-D66F66973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35" y="0"/>
            <a:ext cx="4255080" cy="11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9270" y="254385"/>
            <a:ext cx="12670971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96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LISTEN                                     	  AGAIN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5147" y="5380038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43853" y="576518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LP AUDIO">
            <a:hlinkClick r:id="" action="ppaction://media"/>
            <a:extLst>
              <a:ext uri="{FF2B5EF4-FFF2-40B4-BE49-F238E27FC236}">
                <a16:creationId xmlns:a16="http://schemas.microsoft.com/office/drawing/2014/main" id="{2254F8BF-EC4D-4512-9172-28BE87CA3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8763" y="48926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sp>
        <p:nvSpPr>
          <p:cNvPr id="3" name="Cloud 2"/>
          <p:cNvSpPr/>
          <p:nvPr/>
        </p:nvSpPr>
        <p:spPr>
          <a:xfrm>
            <a:off x="2536723" y="1757444"/>
            <a:ext cx="7466882" cy="4459466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THERE ARE MANY 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 OFF  OUT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USES IN IDIOMS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41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7AC58A71-34FC-4253-8206-2DB4D4A79FDA}"/>
              </a:ext>
            </a:extLst>
          </p:cNvPr>
          <p:cNvSpPr/>
          <p:nvPr/>
        </p:nvSpPr>
        <p:spPr>
          <a:xfrm>
            <a:off x="2536723" y="1757444"/>
            <a:ext cx="7845768" cy="4459466"/>
          </a:xfrm>
          <a:prstGeom prst="cloud">
            <a:avLst/>
          </a:prstGeom>
          <a:solidFill>
            <a:srgbClr val="70AD47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IDIOMS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D65AE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USE OF ENGLISH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MODULES</a:t>
            </a:r>
          </a:p>
        </p:txBody>
      </p:sp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72D13868-C4F8-4FE1-A06C-04C4D2DB4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2CFBC5-BFFD-4777-94DF-4BDC90456B15}"/>
              </a:ext>
            </a:extLst>
          </p:cNvPr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</p:spTree>
    <p:extLst>
      <p:ext uri="{BB962C8B-B14F-4D97-AF65-F5344CB8AC3E}">
        <p14:creationId xmlns:p14="http://schemas.microsoft.com/office/powerpoint/2010/main" val="768687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72D13868-C4F8-4FE1-A06C-04C4D2DB4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2CFBC5-BFFD-4777-94DF-4BDC90456B15}"/>
              </a:ext>
            </a:extLst>
          </p:cNvPr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FF37D-2512-4808-8E37-28E375443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831" y="1561346"/>
            <a:ext cx="8364437" cy="46699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0394AB-307B-4C4B-BD8B-64EA0B1D76A8}"/>
              </a:ext>
            </a:extLst>
          </p:cNvPr>
          <p:cNvSpPr/>
          <p:nvPr/>
        </p:nvSpPr>
        <p:spPr>
          <a:xfrm>
            <a:off x="2710297" y="3249985"/>
            <a:ext cx="6771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3600" b="1" kern="0" dirty="0">
                <a:ln>
                  <a:solidFill>
                    <a:sysClr val="windowText" lastClr="000000"/>
                  </a:solidFill>
                </a:ln>
                <a:solidFill>
                  <a:srgbClr val="3D65AE"/>
                </a:solidFill>
                <a:effectLst>
                  <a:glow rad="381000">
                    <a:srgbClr val="FFFFFF"/>
                  </a:glow>
                </a:effectLst>
              </a:rPr>
              <a:t>https://en.oxforddictionaries.com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381000">
                  <a:srgbClr val="FFFFFF"/>
                </a:glo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384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1" nodeType="clickEffect">
                                  <p:stCondLst>
                                    <p:cond delay="155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hand&#10;&#10;Description automatically generated">
            <a:extLst>
              <a:ext uri="{FF2B5EF4-FFF2-40B4-BE49-F238E27FC236}">
                <a16:creationId xmlns:a16="http://schemas.microsoft.com/office/drawing/2014/main" id="{B3588E36-925E-42C4-9D38-C21BB4AA2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394319" flipH="1">
            <a:off x="4072306" y="3260486"/>
            <a:ext cx="2266125" cy="1035647"/>
          </a:xfrm>
          <a:prstGeom prst="rect">
            <a:avLst/>
          </a:prstGeom>
        </p:spPr>
      </p:pic>
      <p:pic>
        <p:nvPicPr>
          <p:cNvPr id="5" name="Picture 4" descr="A persons hand&#10;&#10;Description automatically generated">
            <a:extLst>
              <a:ext uri="{FF2B5EF4-FFF2-40B4-BE49-F238E27FC236}">
                <a16:creationId xmlns:a16="http://schemas.microsoft.com/office/drawing/2014/main" id="{AE1D8CC4-3983-4C14-A8CD-F0CF438E19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2369021">
            <a:off x="4518291" y="1206462"/>
            <a:ext cx="2607055" cy="1955291"/>
          </a:xfrm>
          <a:prstGeom prst="rect">
            <a:avLst/>
          </a:prstGeom>
        </p:spPr>
      </p:pic>
      <p:pic>
        <p:nvPicPr>
          <p:cNvPr id="23" name="Picture 22" descr="A close up of a persons face&#10;&#10;Description automatically generated">
            <a:extLst>
              <a:ext uri="{FF2B5EF4-FFF2-40B4-BE49-F238E27FC236}">
                <a16:creationId xmlns:a16="http://schemas.microsoft.com/office/drawing/2014/main" id="{6E8508BF-DB14-4D1E-B9E3-29AD30A9B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1606835" flipH="1">
            <a:off x="4278840" y="4433836"/>
            <a:ext cx="2183127" cy="1375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E923E2-877A-4037-BC88-D4378737675A}"/>
              </a:ext>
            </a:extLst>
          </p:cNvPr>
          <p:cNvSpPr/>
          <p:nvPr/>
        </p:nvSpPr>
        <p:spPr>
          <a:xfrm>
            <a:off x="8034291" y="2202995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A300F-487F-43FF-AF19-6AAC909AF636}"/>
              </a:ext>
            </a:extLst>
          </p:cNvPr>
          <p:cNvSpPr txBox="1"/>
          <p:nvPr/>
        </p:nvSpPr>
        <p:spPr>
          <a:xfrm>
            <a:off x="2661555" y="845581"/>
            <a:ext cx="2268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CAUSE</a:t>
            </a:r>
            <a:endParaRPr kumimoji="0" lang="en-GB" sz="5400" i="0" u="none" strike="noStrike" kern="1200" cap="none" spc="0" normalizeH="0" baseline="0" noProof="0" dirty="0">
              <a:ln w="12700"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CAUSE">
            <a:hlinkClick r:id="" action="ppaction://media"/>
            <a:extLst>
              <a:ext uri="{FF2B5EF4-FFF2-40B4-BE49-F238E27FC236}">
                <a16:creationId xmlns:a16="http://schemas.microsoft.com/office/drawing/2014/main" id="{240894FC-E2DC-4E60-97EC-79DF8E88C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10772" y="1462481"/>
            <a:ext cx="487362" cy="487362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11380D40-3ABF-4921-B7D5-7E75B4729092}"/>
              </a:ext>
            </a:extLst>
          </p:cNvPr>
          <p:cNvSpPr/>
          <p:nvPr/>
        </p:nvSpPr>
        <p:spPr>
          <a:xfrm>
            <a:off x="842311" y="1791165"/>
            <a:ext cx="3598349" cy="885939"/>
          </a:xfrm>
          <a:prstGeom prst="wedgeEllipseCallout">
            <a:avLst>
              <a:gd name="adj1" fmla="val 19404"/>
              <a:gd name="adj2" fmla="val -73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THE REASON WHY</a:t>
            </a:r>
          </a:p>
        </p:txBody>
      </p:sp>
      <p:pic>
        <p:nvPicPr>
          <p:cNvPr id="16" name="POSSESSIVE">
            <a:hlinkClick r:id="" action="ppaction://media"/>
            <a:extLst>
              <a:ext uri="{FF2B5EF4-FFF2-40B4-BE49-F238E27FC236}">
                <a16:creationId xmlns:a16="http://schemas.microsoft.com/office/drawing/2014/main" id="{4F3E8F04-F2A4-4606-9DF4-16B3EB767A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8227" y="3287014"/>
            <a:ext cx="487363" cy="487362"/>
          </a:xfrm>
          <a:prstGeom prst="rect">
            <a:avLst/>
          </a:prstGeom>
        </p:spPr>
      </p:pic>
      <p:pic>
        <p:nvPicPr>
          <p:cNvPr id="20" name="CONTENT">
            <a:hlinkClick r:id="" action="ppaction://media"/>
            <a:extLst>
              <a:ext uri="{FF2B5EF4-FFF2-40B4-BE49-F238E27FC236}">
                <a16:creationId xmlns:a16="http://schemas.microsoft.com/office/drawing/2014/main" id="{21E09DD6-8A83-4B37-90A5-A8CC496F63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2076" y="5740382"/>
            <a:ext cx="487362" cy="487363"/>
          </a:xfrm>
          <a:prstGeom prst="rect">
            <a:avLst/>
          </a:prstGeom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5886C9A1-4C1A-4798-A7F7-F047AEE844C4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9B0D2E-6A16-4F98-9256-BE748B752B51}"/>
              </a:ext>
            </a:extLst>
          </p:cNvPr>
          <p:cNvSpPr txBox="1"/>
          <p:nvPr/>
        </p:nvSpPr>
        <p:spPr>
          <a:xfrm>
            <a:off x="581909" y="2847111"/>
            <a:ext cx="3976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POSSESSIVE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93E42C19-B00B-482A-9515-4992EE677E26}"/>
              </a:ext>
            </a:extLst>
          </p:cNvPr>
          <p:cNvSpPr/>
          <p:nvPr/>
        </p:nvSpPr>
        <p:spPr>
          <a:xfrm>
            <a:off x="585841" y="3778310"/>
            <a:ext cx="3894016" cy="885939"/>
          </a:xfrm>
          <a:prstGeom prst="wedgeEllipseCallout">
            <a:avLst>
              <a:gd name="adj1" fmla="val 19404"/>
              <a:gd name="adj2" fmla="val -73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BELONGING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454193-1FDC-4F08-A701-A976F7A30DC7}"/>
              </a:ext>
            </a:extLst>
          </p:cNvPr>
          <p:cNvSpPr txBox="1"/>
          <p:nvPr/>
        </p:nvSpPr>
        <p:spPr>
          <a:xfrm>
            <a:off x="1137977" y="4864378"/>
            <a:ext cx="3302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CONTENT</a:t>
            </a:r>
            <a:endParaRPr kumimoji="0" lang="en-GB" sz="5400" i="0" u="none" strike="noStrike" kern="1200" cap="none" spc="0" normalizeH="0" baseline="0" noProof="0" dirty="0">
              <a:ln w="12700"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0D955D4A-F6D2-4541-8938-0178ED5C9AA5}"/>
              </a:ext>
            </a:extLst>
          </p:cNvPr>
          <p:cNvSpPr/>
          <p:nvPr/>
        </p:nvSpPr>
        <p:spPr>
          <a:xfrm>
            <a:off x="714547" y="5750534"/>
            <a:ext cx="3894016" cy="885939"/>
          </a:xfrm>
          <a:prstGeom prst="wedgeEllipseCallout">
            <a:avLst>
              <a:gd name="adj1" fmla="val 19404"/>
              <a:gd name="adj2" fmla="val -73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WHAT IS INSIDE</a:t>
            </a:r>
          </a:p>
        </p:txBody>
      </p:sp>
      <p:pic>
        <p:nvPicPr>
          <p:cNvPr id="32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31075E04-726F-45DE-AAC2-A35CE93AC99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04260" y="6390413"/>
            <a:ext cx="452084" cy="4520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AE4716A-361B-446B-8282-F8F8B6BA5E9B}"/>
              </a:ext>
            </a:extLst>
          </p:cNvPr>
          <p:cNvSpPr txBox="1"/>
          <p:nvPr/>
        </p:nvSpPr>
        <p:spPr>
          <a:xfrm>
            <a:off x="4310846" y="6379826"/>
            <a:ext cx="470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ED2B57D-3396-47CA-80BD-D5E9222E01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082778">
            <a:off x="7549448" y="669504"/>
            <a:ext cx="3851172" cy="35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6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82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/>
      <p:bldP spid="15" grpId="0" animBg="1"/>
      <p:bldP spid="26" grpId="0"/>
      <p:bldP spid="27" grpId="0" animBg="1"/>
      <p:bldP spid="30" grpId="0"/>
      <p:bldP spid="31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1598510"/>
            <a:ext cx="1802608" cy="115773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747456" y="1447784"/>
            <a:ext cx="6430239" cy="4397181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HERE ARE SOME USUAL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685800">
                  <a:srgbClr val="FFFFFF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2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C7B551-6B81-4B42-B293-4B9A43180E8B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DB1D3F22-93C3-425E-AFD1-D642E3A7BB7B}"/>
              </a:ext>
            </a:extLst>
          </p:cNvPr>
          <p:cNvSpPr/>
          <p:nvPr/>
        </p:nvSpPr>
        <p:spPr>
          <a:xfrm>
            <a:off x="8556341" y="789193"/>
            <a:ext cx="2227906" cy="10375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CAUSE</a:t>
            </a:r>
          </a:p>
        </p:txBody>
      </p:sp>
      <p:pic>
        <p:nvPicPr>
          <p:cNvPr id="6" name="TRUST">
            <a:hlinkClick r:id="" action="ppaction://media"/>
            <a:extLst>
              <a:ext uri="{FF2B5EF4-FFF2-40B4-BE49-F238E27FC236}">
                <a16:creationId xmlns:a16="http://schemas.microsoft.com/office/drawing/2014/main" id="{AE1AF560-2205-4473-8980-CA95C560D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755" y="1178523"/>
            <a:ext cx="487362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FFE82E-0946-4FEF-86B6-6C1C729FB75E}"/>
              </a:ext>
            </a:extLst>
          </p:cNvPr>
          <p:cNvSpPr/>
          <p:nvPr/>
        </p:nvSpPr>
        <p:spPr>
          <a:xfrm>
            <a:off x="881510" y="939271"/>
            <a:ext cx="7466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</a:rPr>
              <a:t>LOVE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</a:rPr>
              <a:t>OF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</a:rPr>
              <a:t>FRIENDS CREATES TRUST</a:t>
            </a:r>
          </a:p>
          <a:p>
            <a:pPr lvl="0" algn="ctr">
              <a:defRPr/>
            </a:pPr>
            <a:endParaRPr lang="en-GB" sz="4000" b="1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010D665C-F6B2-4294-B9F3-78D67A165BB8}"/>
              </a:ext>
            </a:extLst>
          </p:cNvPr>
          <p:cNvSpPr/>
          <p:nvPr/>
        </p:nvSpPr>
        <p:spPr>
          <a:xfrm>
            <a:off x="2583160" y="1767056"/>
            <a:ext cx="6207271" cy="863732"/>
          </a:xfrm>
          <a:prstGeom prst="wedgeEllipseCallout">
            <a:avLst>
              <a:gd name="adj1" fmla="val -39304"/>
              <a:gd name="adj2" fmla="val -69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THE REASON WHY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CBC9FC4D-56DD-48B1-A401-B78E405610A0}"/>
              </a:ext>
            </a:extLst>
          </p:cNvPr>
          <p:cNvSpPr/>
          <p:nvPr/>
        </p:nvSpPr>
        <p:spPr>
          <a:xfrm>
            <a:off x="8203970" y="2611346"/>
            <a:ext cx="3291075" cy="11135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POSSESSIVE</a:t>
            </a:r>
          </a:p>
        </p:txBody>
      </p:sp>
      <p:pic>
        <p:nvPicPr>
          <p:cNvPr id="10" name="FRIEND">
            <a:hlinkClick r:id="" action="ppaction://media"/>
            <a:extLst>
              <a:ext uri="{FF2B5EF4-FFF2-40B4-BE49-F238E27FC236}">
                <a16:creationId xmlns:a16="http://schemas.microsoft.com/office/drawing/2014/main" id="{1B6850A1-9BA8-4A11-B24D-30756FB5A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013" y="2943225"/>
            <a:ext cx="487362" cy="487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542432-1808-49A3-BC51-0D60B0D98CC4}"/>
              </a:ext>
            </a:extLst>
          </p:cNvPr>
          <p:cNvSpPr/>
          <p:nvPr/>
        </p:nvSpPr>
        <p:spPr>
          <a:xfrm>
            <a:off x="1343540" y="28010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</a:rPr>
              <a:t>PETER IS A FRIEND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</a:rPr>
              <a:t>OF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</a:rPr>
              <a:t>MINE</a:t>
            </a:r>
          </a:p>
          <a:p>
            <a:pPr lvl="0" algn="ctr">
              <a:defRPr/>
            </a:pPr>
            <a:endParaRPr lang="en-GB" sz="4000" b="1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8D70C111-9857-43BF-AEF6-4BE02916F31D}"/>
              </a:ext>
            </a:extLst>
          </p:cNvPr>
          <p:cNvSpPr/>
          <p:nvPr/>
        </p:nvSpPr>
        <p:spPr>
          <a:xfrm>
            <a:off x="2207496" y="3510197"/>
            <a:ext cx="4034808" cy="955361"/>
          </a:xfrm>
          <a:prstGeom prst="wedgeEllipseCallout">
            <a:avLst>
              <a:gd name="adj1" fmla="val 37906"/>
              <a:gd name="adj2" fmla="val -58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BELONGING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9093C4A4-2B9F-412B-878D-EFA9D9065A29}"/>
              </a:ext>
            </a:extLst>
          </p:cNvPr>
          <p:cNvSpPr/>
          <p:nvPr/>
        </p:nvSpPr>
        <p:spPr>
          <a:xfrm>
            <a:off x="8576123" y="4606211"/>
            <a:ext cx="3021496" cy="970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CONTENT</a:t>
            </a:r>
          </a:p>
        </p:txBody>
      </p:sp>
      <p:pic>
        <p:nvPicPr>
          <p:cNvPr id="17" name="POEMS">
            <a:hlinkClick r:id="" action="ppaction://media"/>
            <a:extLst>
              <a:ext uri="{FF2B5EF4-FFF2-40B4-BE49-F238E27FC236}">
                <a16:creationId xmlns:a16="http://schemas.microsoft.com/office/drawing/2014/main" id="{2A3ADBA1-E535-434E-ACDC-F8FA3D817C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775" y="5191125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D8FC8D-3411-4EA6-BEEE-47E32710C291}"/>
              </a:ext>
            </a:extLst>
          </p:cNvPr>
          <p:cNvSpPr/>
          <p:nvPr/>
        </p:nvSpPr>
        <p:spPr>
          <a:xfrm>
            <a:off x="829921" y="4737365"/>
            <a:ext cx="7569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I AM READING A BOOK </a:t>
            </a:r>
            <a:r>
              <a:rPr lang="en-US" alt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accent4">
                      <a:satMod val="175000"/>
                    </a:schemeClr>
                  </a:glow>
                </a:effectLst>
              </a:rPr>
              <a:t>OF</a:t>
            </a:r>
            <a:r>
              <a:rPr lang="en-US" alt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POEMS</a:t>
            </a:r>
            <a:r>
              <a:rPr lang="en-US" altLang="en-US" sz="40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FB1A9A23-7D15-40CB-8D53-5BB540D429B4}"/>
              </a:ext>
            </a:extLst>
          </p:cNvPr>
          <p:cNvSpPr/>
          <p:nvPr/>
        </p:nvSpPr>
        <p:spPr>
          <a:xfrm>
            <a:off x="1536936" y="5521405"/>
            <a:ext cx="5071128" cy="926503"/>
          </a:xfrm>
          <a:prstGeom prst="wedgeEllipseCallout">
            <a:avLst>
              <a:gd name="adj1" fmla="val 35749"/>
              <a:gd name="adj2" fmla="val -768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WHAT IS INSIDE</a:t>
            </a:r>
          </a:p>
        </p:txBody>
      </p:sp>
    </p:spTree>
    <p:extLst>
      <p:ext uri="{BB962C8B-B14F-4D97-AF65-F5344CB8AC3E}">
        <p14:creationId xmlns:p14="http://schemas.microsoft.com/office/powerpoint/2010/main" val="2984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3" grpId="1" animBg="1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C6D999B-04B3-46F5-841A-723014D13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6644" y="723014"/>
            <a:ext cx="4782812" cy="5735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C67D0B-1AF3-4DE0-9553-0BDD0C845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614" y="399098"/>
            <a:ext cx="7132871" cy="64696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1B613-706A-4584-A253-C83622906057}"/>
              </a:ext>
            </a:extLst>
          </p:cNvPr>
          <p:cNvSpPr txBox="1"/>
          <p:nvPr/>
        </p:nvSpPr>
        <p:spPr>
          <a:xfrm>
            <a:off x="9759820" y="399098"/>
            <a:ext cx="146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CAUSE</a:t>
            </a:r>
          </a:p>
        </p:txBody>
      </p:sp>
    </p:spTree>
    <p:extLst>
      <p:ext uri="{BB962C8B-B14F-4D97-AF65-F5344CB8AC3E}">
        <p14:creationId xmlns:p14="http://schemas.microsoft.com/office/powerpoint/2010/main" val="18238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sitting on a bench&#10;&#10;Description automatically generated">
            <a:extLst>
              <a:ext uri="{FF2B5EF4-FFF2-40B4-BE49-F238E27FC236}">
                <a16:creationId xmlns:a16="http://schemas.microsoft.com/office/drawing/2014/main" id="{8E0C93D6-B478-413A-AC82-2DBF55E9C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41203" y="382771"/>
            <a:ext cx="6493693" cy="3717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50F11-DF2B-462C-8B8C-CAFA6DC4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71772"/>
            <a:ext cx="4755034" cy="4316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0BEF7-1B16-4B11-A835-42A4CA80572F}"/>
              </a:ext>
            </a:extLst>
          </p:cNvPr>
          <p:cNvSpPr txBox="1"/>
          <p:nvPr/>
        </p:nvSpPr>
        <p:spPr>
          <a:xfrm>
            <a:off x="9549413" y="435983"/>
            <a:ext cx="2603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BELONGING</a:t>
            </a:r>
          </a:p>
        </p:txBody>
      </p:sp>
    </p:spTree>
    <p:extLst>
      <p:ext uri="{BB962C8B-B14F-4D97-AF65-F5344CB8AC3E}">
        <p14:creationId xmlns:p14="http://schemas.microsoft.com/office/powerpoint/2010/main" val="349736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90839A-5D2F-498B-8B40-A1111DE65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14" y="683533"/>
            <a:ext cx="9717866" cy="6023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D84B23-7BF9-4100-BF34-5CF8162B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54" y="416688"/>
            <a:ext cx="5828446" cy="5295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95612-E902-40C4-B155-EF929ACDF8A6}"/>
              </a:ext>
            </a:extLst>
          </p:cNvPr>
          <p:cNvSpPr txBox="1"/>
          <p:nvPr/>
        </p:nvSpPr>
        <p:spPr>
          <a:xfrm>
            <a:off x="9759820" y="399098"/>
            <a:ext cx="206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0564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80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451</Words>
  <Application>Microsoft Office PowerPoint</Application>
  <PresentationFormat>Widescreen</PresentationFormat>
  <Paragraphs>167</Paragraphs>
  <Slides>35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92</cp:revision>
  <dcterms:created xsi:type="dcterms:W3CDTF">2018-09-19T23:13:06Z</dcterms:created>
  <dcterms:modified xsi:type="dcterms:W3CDTF">2019-05-03T14:51:03Z</dcterms:modified>
</cp:coreProperties>
</file>