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615" r:id="rId5"/>
    <p:sldId id="619" r:id="rId6"/>
    <p:sldId id="598" r:id="rId7"/>
    <p:sldId id="627" r:id="rId8"/>
    <p:sldId id="645" r:id="rId9"/>
    <p:sldId id="649" r:id="rId10"/>
    <p:sldId id="260" r:id="rId11"/>
    <p:sldId id="654" r:id="rId12"/>
    <p:sldId id="652" r:id="rId13"/>
    <p:sldId id="618" r:id="rId14"/>
    <p:sldId id="630" r:id="rId15"/>
    <p:sldId id="682" r:id="rId16"/>
    <p:sldId id="307" r:id="rId17"/>
    <p:sldId id="683" r:id="rId18"/>
    <p:sldId id="641" r:id="rId19"/>
    <p:sldId id="681" r:id="rId20"/>
    <p:sldId id="661" r:id="rId21"/>
    <p:sldId id="678" r:id="rId22"/>
    <p:sldId id="662" r:id="rId23"/>
    <p:sldId id="679" r:id="rId24"/>
    <p:sldId id="680" r:id="rId25"/>
    <p:sldId id="669" r:id="rId26"/>
    <p:sldId id="620" r:id="rId27"/>
    <p:sldId id="632" r:id="rId28"/>
    <p:sldId id="644" r:id="rId29"/>
    <p:sldId id="642" r:id="rId30"/>
    <p:sldId id="663" r:id="rId31"/>
    <p:sldId id="668" r:id="rId32"/>
    <p:sldId id="672" r:id="rId33"/>
    <p:sldId id="561" r:id="rId34"/>
    <p:sldId id="256" r:id="rId35"/>
    <p:sldId id="422" r:id="rId36"/>
    <p:sldId id="629" r:id="rId37"/>
    <p:sldId id="624" r:id="rId38"/>
    <p:sldId id="643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22" userDrawn="1">
          <p15:clr>
            <a:srgbClr val="A4A3A4"/>
          </p15:clr>
        </p15:guide>
        <p15:guide id="2" pos="45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EE8CC"/>
    <a:srgbClr val="FFFF00"/>
    <a:srgbClr val="75CFF0"/>
    <a:srgbClr val="FFCCCC"/>
    <a:srgbClr val="FFCC99"/>
    <a:srgbClr val="D7C4A4"/>
    <a:srgbClr val="3D65AE"/>
    <a:srgbClr val="9DC3E6"/>
    <a:srgbClr val="90B477"/>
    <a:srgbClr val="8FB3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58" y="288"/>
      </p:cViewPr>
      <p:guideLst>
        <p:guide orient="horz" pos="3022"/>
        <p:guide pos="45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E607F-CFAD-4CAF-8BBE-879E033C65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6FACEC-0F18-442B-9C2D-FBCBAB3698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581E89-D9E9-4CC3-AF42-FBB5619AD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978287-C9CF-47CE-82B6-629F09C995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CDB23B-9C4C-46D3-A82A-47A3325ED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362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D30A8-5EBD-4CCC-84C6-805CEE439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319B20-5599-4B4B-9943-E5D6C424F1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DA927-A546-427E-A73B-B5CADDEAB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AD4DE-ABFB-4CA5-877F-1A5E654B8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24D99-0A3F-43AD-8B47-CAB1F072C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011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FA3CA1-43A3-4640-835C-4A335EBAAE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E0BC59-4949-488F-82E8-6E0BB63151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43E42-3883-432B-B258-9264CC547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4BB8A1-64BB-4539-8D94-EBFA3254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F1E372-427C-4CBF-8079-5EF1E7923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54572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1534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997270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9369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92872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81113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4513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3829767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16277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AC2CDE-7380-467B-A869-E48571C54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03DCA6-E81F-4761-A021-F82146B6BF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B23EFA-9D3E-4106-985B-0C8444111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A53948-693B-47DC-996A-934957683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878E2E-6C78-4F87-810E-1A110BAC9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412674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45316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45990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70315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8652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4758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67973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37994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5532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49085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604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BD2CA-C9C1-4DF4-AA3C-A32072C21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FE65D-A514-4F8A-8D4E-8ECAE3A80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89680D-0ED9-402D-9F27-F40B7FABB1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E14736-3887-4EE0-AF7D-06D950966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DE1E3D-9981-4EB7-9DEF-EDA3508F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525208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1481135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59872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7251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5065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BAA64-E628-4294-B447-B465DDE6A6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7AFE364-3CCF-4F12-9071-5D610D87EC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5A71BC-1F9B-4C1E-90CC-9E200BDE5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B317E8-0A91-4AFB-AD95-DA7DDCDC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E53E3D-DC4E-411D-A5EA-A25B18A41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2625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03456-75EC-4518-9DEF-00C3C6F9D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9BF65C-F06E-42F8-95BE-71EAA60073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9F4D-6517-4921-9606-FD9F7208C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88288-BF70-4A5D-9C40-984CE7A675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E7439-C16A-4F05-9D46-CC3D48AAD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17245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F0C671-8C9B-4707-B2E4-760FE4128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99A796-4070-4CBF-B70E-216E1C1843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4CE9B0-B808-4F50-BD49-0BB52FE88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DE2EB2-60AD-48C9-9AFF-BC585013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72EFC0-FCC5-4EF7-8094-F901D83910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39497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02DDE3-C255-46A9-9A28-AA3724A38F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25E428-E88A-4953-ABDC-E70E2650BE1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462BB7-8E55-426D-816B-FFAF713CD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0B1314-AD0D-4E14-99D6-6E3E374F8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6902C9-66AB-463A-9BBF-B2B44A9D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260DF9-CE3D-43D1-A377-47E6D544B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98041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F85B5-7BC6-43DF-A338-BB438FFB7A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F18D49-7C7F-40B8-8ED5-E78C9539D1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6242E8-7C4A-415D-833E-692C1752B3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278CF4-198E-41B2-A133-09A9DD13E9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F0CA7A-9B63-4E3A-9D55-882372D438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0958F1B-4A44-402B-996B-B64A4780E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21EB5D1-3C5D-4129-846A-2BA0FA9C1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80E9B14-C226-45D4-8243-60D8B5277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17982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3AC2FD-DAB4-49F0-B1C3-1F3C05C7F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4BF379-93A5-4FFA-9255-076BB981A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FD5F7A-84FC-48D9-A48C-C25F5E2328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AE4608-925A-460E-B45F-5DC53E3D0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9458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8A63F-4041-4E66-936E-74E748F54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89711A-C799-4D05-A674-2DB3360E0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0EE72BA-182A-4414-B131-BAFC6B87D6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B8A371-8750-4E28-9FF8-76EAA5A5E9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311E58-7D1E-424A-A44D-D7C004440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34EE72-9FCC-4DA1-B225-32867F201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558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0896E6C-2948-4E17-9441-1100287F6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71FD89B-86A9-476E-814B-BA9687F0B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1281B2-F587-41C8-ADAF-ED661CF3A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11303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FD2B4-FE6E-4318-ABF7-3385D41CD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A5B66B-7B84-48BE-8A31-F6AF272C46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9B0684-29AD-43BA-887F-660F8EBF65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696298-B974-4AC9-9D7D-776E6984C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E5782-D929-443D-BB77-0131D8806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EA0608-A332-4F5A-A3F0-2EAED5970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37265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AC80F-2C8B-4852-90DB-84B35E2D3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72E3D2-04FE-4510-8C1A-C62D5C6E9E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C2893-AE84-4E85-913D-26C5B8D4D9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154446-6022-49F1-B47A-994394481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BF00BF-0610-4003-91F7-F23FB768C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80625-A001-4B65-81C0-7AFB1CB54B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3578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7F26A-0310-4B4E-9895-50B048DDAE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EF6A97-4483-434B-B1D5-BB26553DC0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BB1470-F200-4928-9BD7-DB22926AFC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D58CF0-DB21-4E70-8FCD-AF7D4EF5E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69B35-7B94-40EF-816E-E737F7A7C1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26729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E712E0-6A16-4D12-A7D3-8867DE79AE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6D304-860B-4C67-959B-99CE5024E5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A81EA6-2665-4381-96CF-8B444CDDD0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F63D5-6077-415E-8A70-088953EB5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2B7FDD-BAFC-40A2-8FAF-1369A2695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95164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3811F-B690-46EA-8728-F10A3A2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0DE9CD-1500-4BDA-B158-78F5AF5A6B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8AC0D0-E159-46B6-9D8C-0475DAE286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93BB70-3511-4B63-BEDD-F0C492FDE7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77D261-01AF-485D-A8BB-2FC6024398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7A31F5-5BA8-4983-A96D-333A9610E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145A81-0D96-4F56-A672-07FC2C277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99C6AF-EE76-4AC1-860D-F5A3A1177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371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7502-EADA-452A-B493-9AC778F528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20CC87-2BB2-486D-BEA2-F255CEEFF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BC834C-618C-4320-9D7E-1153A8F8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02596D-9FEA-4ECC-88D5-91560901A5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79930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EC4505A-0AF1-4645-9D0C-F93628094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094BBB-E606-4035-ADA2-4CADACC63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1E08CD-0BE1-49C3-B0E3-03FF73AAB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8283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3017-6888-4AF0-9C48-051E44A8DE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AF74D-BDF6-494D-A23B-9DAF06FEEC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7D1932-1413-4894-9E6B-5131FFA5A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0AE0EF-1C50-4BF6-B291-B8824C6C7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79BDC3-4C99-42FE-BC7D-2CE21758F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F30759-A377-495A-B140-10216F289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5180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2E4B6-E26E-458E-95E9-5AE02AA72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5E984B-EFB2-45D3-8B0F-0D42248B30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2FDFC1-69A7-4DD2-BC59-BE52C25EECB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5B83AB-75FC-4897-BE52-74202228D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4989FB-261A-49C9-AC47-D0DA73C240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FE286-840D-449A-B342-48560D0C04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2872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5F98A2-12D6-43A8-8BF3-2CC57AB41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4E0EAF-CB49-4C07-8C5E-4D31F9708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ECD0B6-C2D0-4741-96B6-BB079BFE0B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1D3358-3A9B-41E6-B0D4-230A21D3AF24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796D8-B251-409D-AF88-FB7B36B9E9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127E98-2266-450B-9B0F-13B3BC1531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ED434F-9EE4-4A83-B74A-5957A26A8A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7133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E4BB0-5A5C-4016-99F8-450242BC6078}" type="datetimeFigureOut">
              <a:rPr lang="en-GB" smtClean="0"/>
              <a:t>04/08/2019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0E7690-55CF-4D1E-846E-D3870986486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1744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72FBD0-7FB2-48D6-897B-F7327D3A61F8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22A79F-EB3B-4D2E-AE6B-89639A6DFEB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5144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F3EEDF-0D51-4DA1-AA8B-7F0E0F63E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D46263-675A-4C45-8EDD-A0BA782DEC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2D8C2-497B-4359-AC3A-69386F9C4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60786A-AC24-4E87-BA71-FD967E15836E}" type="datetimeFigureOut">
              <a:rPr lang="en-GB" smtClean="0"/>
              <a:t>04/08/2019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F3EDF7-2AB8-45C5-8B1C-FB66D5BB51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AA3268-0545-4D8B-9CFE-9BFE08971B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004105-9FAF-44F7-B1E3-5F55C8C074D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903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21.png"/><Relationship Id="rId4" Type="http://schemas.openxmlformats.org/officeDocument/2006/relationships/image" Target="../media/image1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9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audio" Target="../media/media10.mp3"/><Relationship Id="rId5" Type="http://schemas.microsoft.com/office/2007/relationships/media" Target="../media/media10.mp3"/><Relationship Id="rId4" Type="http://schemas.openxmlformats.org/officeDocument/2006/relationships/audio" Target="../media/media9.mp3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lickr.com/photos/bseegov/1966850056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simple.wikipedia.org/wiki/Manor_house" TargetMode="External"/><Relationship Id="rId4" Type="http://schemas.microsoft.com/office/2007/relationships/hdphoto" Target="../media/hdphoto9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0.png"/><Relationship Id="rId12" Type="http://schemas.openxmlformats.org/officeDocument/2006/relationships/hyperlink" Target="https://pixabay.com/en/hand-finger-pointing-pointing-1923005/" TargetMode="Externa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hyperlink" Target="http://pngimg.com/download/936" TargetMode="External"/><Relationship Id="rId11" Type="http://schemas.microsoft.com/office/2007/relationships/hdphoto" Target="../media/hdphoto2.wdp"/><Relationship Id="rId5" Type="http://schemas.microsoft.com/office/2007/relationships/hdphoto" Target="../media/hdphoto3.wdp"/><Relationship Id="rId10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hyperlink" Target="https://pixabay.com/en/hand-man-hand-male-2325868/" TargetMode="External"/><Relationship Id="rId1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2.mp3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audio" Target="../media/media13.mp3"/><Relationship Id="rId5" Type="http://schemas.microsoft.com/office/2007/relationships/media" Target="../media/media13.mp3"/><Relationship Id="rId4" Type="http://schemas.openxmlformats.org/officeDocument/2006/relationships/audio" Target="../media/media12.mp3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microsoft.com/office/2007/relationships/hdphoto" Target="../media/hdphoto11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hyperlink" Target="https://en.wikipedia.org/wiki/Hedge_maze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7.png"/><Relationship Id="rId5" Type="http://schemas.microsoft.com/office/2007/relationships/hdphoto" Target="../media/hdphoto12.wdp"/><Relationship Id="rId4" Type="http://schemas.openxmlformats.org/officeDocument/2006/relationships/image" Target="../media/image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7.png"/><Relationship Id="rId3" Type="http://schemas.microsoft.com/office/2007/relationships/media" Target="../media/media16.mp3"/><Relationship Id="rId7" Type="http://schemas.openxmlformats.org/officeDocument/2006/relationships/slideLayout" Target="../slideLayouts/slideLayout2.xml"/><Relationship Id="rId12" Type="http://schemas.openxmlformats.org/officeDocument/2006/relationships/hyperlink" Target="https://pixabay.com/en/fire-easter-easter-fire-flame-717504/" TargetMode="Externa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p3"/><Relationship Id="rId11" Type="http://schemas.openxmlformats.org/officeDocument/2006/relationships/image" Target="../media/image38.jpg"/><Relationship Id="rId5" Type="http://schemas.microsoft.com/office/2007/relationships/media" Target="../media/media17.mp3"/><Relationship Id="rId10" Type="http://schemas.openxmlformats.org/officeDocument/2006/relationships/hyperlink" Target="https://pixabay.com/en/firemen-firefighter-fire-flames-78110/" TargetMode="External"/><Relationship Id="rId4" Type="http://schemas.openxmlformats.org/officeDocument/2006/relationships/audio" Target="../media/media16.mp3"/><Relationship Id="rId9" Type="http://schemas.microsoft.com/office/2007/relationships/hdphoto" Target="../media/hdphoto13.wdp"/><Relationship Id="rId1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microsoft.com/office/2007/relationships/hdphoto" Target="../media/hdphoto14.wdp"/><Relationship Id="rId2" Type="http://schemas.openxmlformats.org/officeDocument/2006/relationships/audio" Target="../media/media18.wav"/><Relationship Id="rId1" Type="http://schemas.microsoft.com/office/2007/relationships/media" Target="../media/media18.wav"/><Relationship Id="rId6" Type="http://schemas.openxmlformats.org/officeDocument/2006/relationships/image" Target="../media/image40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9.mp3"/><Relationship Id="rId9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5" Type="http://schemas.openxmlformats.org/officeDocument/2006/relationships/image" Target="../media/image7.png"/><Relationship Id="rId4" Type="http://schemas.openxmlformats.org/officeDocument/2006/relationships/image" Target="../media/image4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5.png"/><Relationship Id="rId18" Type="http://schemas.openxmlformats.org/officeDocument/2006/relationships/hyperlink" Target="http://pngimg.com/download/936" TargetMode="External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hyperlink" Target="https://pixabay.com/en/hand-man-hand-male-2325868/" TargetMode="External"/><Relationship Id="rId17" Type="http://schemas.microsoft.com/office/2007/relationships/hdphoto" Target="../media/hdphoto3.wdp"/><Relationship Id="rId2" Type="http://schemas.openxmlformats.org/officeDocument/2006/relationships/audio" Target="../media/media1.mp3"/><Relationship Id="rId16" Type="http://schemas.openxmlformats.org/officeDocument/2006/relationships/image" Target="../media/image6.png"/><Relationship Id="rId20" Type="http://schemas.openxmlformats.org/officeDocument/2006/relationships/image" Target="../media/image8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hdphoto" Target="../media/hdphoto1.wdp"/><Relationship Id="rId5" Type="http://schemas.microsoft.com/office/2007/relationships/media" Target="../media/media3.mp3"/><Relationship Id="rId15" Type="http://schemas.openxmlformats.org/officeDocument/2006/relationships/hyperlink" Target="https://pixabay.com/en/hand-finger-pointing-pointing-1923005/" TargetMode="External"/><Relationship Id="rId10" Type="http://schemas.openxmlformats.org/officeDocument/2006/relationships/image" Target="../media/image4.png"/><Relationship Id="rId19" Type="http://schemas.openxmlformats.org/officeDocument/2006/relationships/image" Target="../media/image7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.xml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6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4" Type="http://schemas.openxmlformats.org/officeDocument/2006/relationships/audio" Target="../media/media6.mp3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hyperlink" Target="http://www.onyxtruth.com/2017/05/22/everything-i-hated-about-my-experience-at-a-pwi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7ED7F4-2E09-44D8-A8A1-25F2C35C1FEC}"/>
              </a:ext>
            </a:extLst>
          </p:cNvPr>
          <p:cNvSpPr txBox="1"/>
          <p:nvPr/>
        </p:nvSpPr>
        <p:spPr>
          <a:xfrm>
            <a:off x="2493756" y="5832505"/>
            <a:ext cx="7204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/>
              <a:t>SOME IMPORTANT USES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78F991-846C-4E5B-8E4B-64009D3511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579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0" y="966225"/>
            <a:ext cx="2152891" cy="1875098"/>
          </a:xfrm>
          <a:prstGeom prst="wave">
            <a:avLst/>
          </a:prstGeom>
          <a:solidFill>
            <a:srgbClr val="7CA3C6"/>
          </a:solidFill>
          <a:ln w="5715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7CA3C6"/>
          </a:solidFill>
          <a:ln w="381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</p:spTree>
    <p:extLst>
      <p:ext uri="{BB962C8B-B14F-4D97-AF65-F5344CB8AC3E}">
        <p14:creationId xmlns:p14="http://schemas.microsoft.com/office/powerpoint/2010/main" val="234125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persons face&#10;&#10;Description automatically generated">
            <a:extLst>
              <a:ext uri="{FF2B5EF4-FFF2-40B4-BE49-F238E27FC236}">
                <a16:creationId xmlns:a16="http://schemas.microsoft.com/office/drawing/2014/main" id="{C5640890-6F4F-4FE5-9787-73C79BC0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53141" flipH="1">
            <a:off x="4360765" y="4659524"/>
            <a:ext cx="2183127" cy="13758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F8BA2-4F39-489E-9D27-E89833DE2AD4}"/>
              </a:ext>
            </a:extLst>
          </p:cNvPr>
          <p:cNvSpPr/>
          <p:nvPr/>
        </p:nvSpPr>
        <p:spPr>
          <a:xfrm>
            <a:off x="6765410" y="-628649"/>
            <a:ext cx="6884502" cy="543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B68C-76B1-4843-86C8-B576BC6A6C5F}"/>
              </a:ext>
            </a:extLst>
          </p:cNvPr>
          <p:cNvSpPr txBox="1"/>
          <p:nvPr/>
        </p:nvSpPr>
        <p:spPr>
          <a:xfrm>
            <a:off x="1214933" y="5245860"/>
            <a:ext cx="303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DEPARTURE</a:t>
            </a: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05DEA1B1-8A6B-4C56-BE9C-E79AE0A66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4027798" y="3553911"/>
            <a:ext cx="2266125" cy="1035647"/>
          </a:xfrm>
          <a:prstGeom prst="rect">
            <a:avLst/>
          </a:prstGeom>
        </p:spPr>
      </p:pic>
      <p:pic>
        <p:nvPicPr>
          <p:cNvPr id="2" name="Picture 1" descr="A persons hand&#10;&#10;Description automatically generated">
            <a:extLst>
              <a:ext uri="{FF2B5EF4-FFF2-40B4-BE49-F238E27FC236}">
                <a16:creationId xmlns:a16="http://schemas.microsoft.com/office/drawing/2014/main" id="{2C8957C7-E11A-4315-B9A8-DAA09E58F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07B2C7-7984-4816-A160-9762E740C096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A4FE5624-C75B-4900-888F-1B3C1762EFE7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C0DFD-3516-47CB-9EBF-9ECC14285150}"/>
              </a:ext>
            </a:extLst>
          </p:cNvPr>
          <p:cNvSpPr txBox="1"/>
          <p:nvPr/>
        </p:nvSpPr>
        <p:spPr>
          <a:xfrm>
            <a:off x="1698340" y="1434330"/>
            <a:ext cx="278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/>
              <a:t>DISTANCE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629CC39-3BB0-4E01-A522-08E21E9D7F62}"/>
              </a:ext>
            </a:extLst>
          </p:cNvPr>
          <p:cNvSpPr/>
          <p:nvPr/>
        </p:nvSpPr>
        <p:spPr>
          <a:xfrm>
            <a:off x="361950" y="2235129"/>
            <a:ext cx="3662282" cy="1000125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HOW FAR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22785-FEA7-47BA-9E78-0AB9452097B3}"/>
              </a:ext>
            </a:extLst>
          </p:cNvPr>
          <p:cNvSpPr txBox="1"/>
          <p:nvPr/>
        </p:nvSpPr>
        <p:spPr>
          <a:xfrm>
            <a:off x="2178771" y="3536985"/>
            <a:ext cx="1697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MODE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DFD9EC-4044-4092-9D83-9252BD4B857F}"/>
              </a:ext>
            </a:extLst>
          </p:cNvPr>
          <p:cNvSpPr/>
          <p:nvPr/>
        </p:nvSpPr>
        <p:spPr>
          <a:xfrm>
            <a:off x="456288" y="4269505"/>
            <a:ext cx="3794201" cy="798499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STATUS MODE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664826A-C57D-49F2-92A8-0114B6C8A4E6}"/>
              </a:ext>
            </a:extLst>
          </p:cNvPr>
          <p:cNvSpPr/>
          <p:nvPr/>
        </p:nvSpPr>
        <p:spPr>
          <a:xfrm>
            <a:off x="1620555" y="5920905"/>
            <a:ext cx="2403677" cy="582932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84200">
                    <a:schemeClr val="accent4">
                      <a:satMod val="175000"/>
                    </a:schemeClr>
                  </a:glow>
                </a:effectLst>
              </a:rPr>
              <a:t>LEAVING</a:t>
            </a:r>
          </a:p>
        </p:txBody>
      </p:sp>
      <p:pic>
        <p:nvPicPr>
          <p:cNvPr id="14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CF368433-262B-4973-8612-2B874C63E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3F958-D60E-4E44-8820-256514EB9381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2F321-BD6B-4E83-AD7E-D879C5F2E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45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70" dur="4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/>
      <p:bldP spid="6" grpId="0" animBg="1"/>
      <p:bldP spid="8" grpId="0"/>
      <p:bldP spid="9" grpId="0" animBg="1"/>
      <p:bldP spid="12" grpId="0" animBg="1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persons face&#10;&#10;Description automatically generated">
            <a:extLst>
              <a:ext uri="{FF2B5EF4-FFF2-40B4-BE49-F238E27FC236}">
                <a16:creationId xmlns:a16="http://schemas.microsoft.com/office/drawing/2014/main" id="{C5640890-6F4F-4FE5-9787-73C79BC0BD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653141" flipH="1">
            <a:off x="4328856" y="4467679"/>
            <a:ext cx="2183127" cy="137586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9BF8BA2-4F39-489E-9D27-E89833DE2AD4}"/>
              </a:ext>
            </a:extLst>
          </p:cNvPr>
          <p:cNvSpPr/>
          <p:nvPr/>
        </p:nvSpPr>
        <p:spPr>
          <a:xfrm>
            <a:off x="6765410" y="-628649"/>
            <a:ext cx="6884502" cy="543180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8A0B68C-76B1-4843-86C8-B576BC6A6C5F}"/>
              </a:ext>
            </a:extLst>
          </p:cNvPr>
          <p:cNvSpPr txBox="1"/>
          <p:nvPr/>
        </p:nvSpPr>
        <p:spPr>
          <a:xfrm>
            <a:off x="1214933" y="5245860"/>
            <a:ext cx="30355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DEPARTURE</a:t>
            </a: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05DEA1B1-8A6B-4C56-BE9C-E79AE0A666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4379766" y="3520324"/>
            <a:ext cx="2266125" cy="1035647"/>
          </a:xfrm>
          <a:prstGeom prst="rect">
            <a:avLst/>
          </a:prstGeom>
        </p:spPr>
      </p:pic>
      <p:pic>
        <p:nvPicPr>
          <p:cNvPr id="2" name="Picture 1" descr="A persons hand&#10;&#10;Description automatically generated">
            <a:extLst>
              <a:ext uri="{FF2B5EF4-FFF2-40B4-BE49-F238E27FC236}">
                <a16:creationId xmlns:a16="http://schemas.microsoft.com/office/drawing/2014/main" id="{2C8957C7-E11A-4315-B9A8-DAA09E58F3D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07B2C7-7984-4816-A160-9762E740C096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A4FE5624-C75B-4900-888F-1B3C1762EFE7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b="0" i="0" u="none" strike="noStrike" kern="1200" cap="none" spc="0" normalizeH="0" baseline="0" noProof="0" dirty="0">
                <a:ln w="38100">
                  <a:solidFill>
                    <a:prstClr val="black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17C0DFD-3516-47CB-9EBF-9ECC14285150}"/>
              </a:ext>
            </a:extLst>
          </p:cNvPr>
          <p:cNvSpPr txBox="1"/>
          <p:nvPr/>
        </p:nvSpPr>
        <p:spPr>
          <a:xfrm>
            <a:off x="1698340" y="1434330"/>
            <a:ext cx="27834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6" name="Speech Bubble: Oval 5">
            <a:extLst>
              <a:ext uri="{FF2B5EF4-FFF2-40B4-BE49-F238E27FC236}">
                <a16:creationId xmlns:a16="http://schemas.microsoft.com/office/drawing/2014/main" id="{F629CC39-3BB0-4E01-A522-08E21E9D7F62}"/>
              </a:ext>
            </a:extLst>
          </p:cNvPr>
          <p:cNvSpPr/>
          <p:nvPr/>
        </p:nvSpPr>
        <p:spPr>
          <a:xfrm>
            <a:off x="361950" y="2235129"/>
            <a:ext cx="3662282" cy="1000125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HOW FAR AWAY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C22785-FEA7-47BA-9E78-0AB9452097B3}"/>
              </a:ext>
            </a:extLst>
          </p:cNvPr>
          <p:cNvSpPr txBox="1"/>
          <p:nvPr/>
        </p:nvSpPr>
        <p:spPr>
          <a:xfrm>
            <a:off x="2193666" y="3518463"/>
            <a:ext cx="25391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9" name="Speech Bubble: Oval 8">
            <a:extLst>
              <a:ext uri="{FF2B5EF4-FFF2-40B4-BE49-F238E27FC236}">
                <a16:creationId xmlns:a16="http://schemas.microsoft.com/office/drawing/2014/main" id="{14DFD9EC-4044-4092-9D83-9252BD4B857F}"/>
              </a:ext>
            </a:extLst>
          </p:cNvPr>
          <p:cNvSpPr/>
          <p:nvPr/>
        </p:nvSpPr>
        <p:spPr>
          <a:xfrm>
            <a:off x="456288" y="4269505"/>
            <a:ext cx="3794201" cy="798499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STATUS  MODE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F664826A-C57D-49F2-92A8-0114B6C8A4E6}"/>
              </a:ext>
            </a:extLst>
          </p:cNvPr>
          <p:cNvSpPr/>
          <p:nvPr/>
        </p:nvSpPr>
        <p:spPr>
          <a:xfrm>
            <a:off x="2138276" y="5942583"/>
            <a:ext cx="2105261" cy="582932"/>
          </a:xfrm>
          <a:prstGeom prst="wedgeEllipseCallout">
            <a:avLst>
              <a:gd name="adj1" fmla="val 13045"/>
              <a:gd name="adj2" fmla="val -67024"/>
            </a:avLst>
          </a:prstGeom>
          <a:solidFill>
            <a:srgbClr val="9DC3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5842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LEAVING</a:t>
            </a:r>
          </a:p>
        </p:txBody>
      </p:sp>
      <p:pic>
        <p:nvPicPr>
          <p:cNvPr id="14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CF368433-262B-4973-8612-2B874C63E26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43F958-D60E-4E44-8820-256514EB9381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312F321-BD6B-4E83-AD7E-D879C5F2E7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5A9395A-3BD4-4F33-A8E2-0669F0F229FD}"/>
              </a:ext>
            </a:extLst>
          </p:cNvPr>
          <p:cNvSpPr txBox="1"/>
          <p:nvPr/>
        </p:nvSpPr>
        <p:spPr>
          <a:xfrm>
            <a:off x="437501" y="1566613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PLACE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C69DC57-9D27-448C-8660-4F7C3B487B1C}"/>
              </a:ext>
            </a:extLst>
          </p:cNvPr>
          <p:cNvSpPr txBox="1"/>
          <p:nvPr/>
        </p:nvSpPr>
        <p:spPr>
          <a:xfrm>
            <a:off x="406604" y="3714630"/>
            <a:ext cx="18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MOVEMENT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2369456-30F6-456D-A53D-3B8155F6CE89}"/>
              </a:ext>
            </a:extLst>
          </p:cNvPr>
          <p:cNvSpPr txBox="1"/>
          <p:nvPr/>
        </p:nvSpPr>
        <p:spPr>
          <a:xfrm>
            <a:off x="789610" y="5940740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117902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55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9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1" grpId="0"/>
      <p:bldP spid="4" grpId="0"/>
      <p:bldP spid="6" grpId="0" animBg="1"/>
      <p:bldP spid="8" grpId="0"/>
      <p:bldP spid="9" grpId="0" animBg="1"/>
      <p:bldP spid="12" grpId="0" animBg="1"/>
      <p:bldP spid="15" grpId="0"/>
      <p:bldP spid="20" grpId="0"/>
      <p:bldP spid="21" grpId="0"/>
      <p:bldP spid="22" grpId="0"/>
      <p:bldP spid="2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442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46908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STATUS MODE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B23BB61-A63A-4350-9108-0CA69907E6EF}"/>
              </a:ext>
            </a:extLst>
          </p:cNvPr>
          <p:cNvSpPr txBox="1"/>
          <p:nvPr/>
        </p:nvSpPr>
        <p:spPr>
          <a:xfrm>
            <a:off x="9598654" y="1501197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PLACE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A08E65-1A29-47C7-A612-BD654E312D28}"/>
              </a:ext>
            </a:extLst>
          </p:cNvPr>
          <p:cNvSpPr txBox="1"/>
          <p:nvPr/>
        </p:nvSpPr>
        <p:spPr>
          <a:xfrm>
            <a:off x="9780057" y="3835400"/>
            <a:ext cx="18971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MOVEMENT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963FA95-47B7-4088-9840-CF5D9F5126C8}"/>
              </a:ext>
            </a:extLst>
          </p:cNvPr>
          <p:cNvSpPr txBox="1"/>
          <p:nvPr/>
        </p:nvSpPr>
        <p:spPr>
          <a:xfrm>
            <a:off x="9845674" y="5580570"/>
            <a:ext cx="1329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1117600">
                    <a:schemeClr val="accent4">
                      <a:satMod val="175000"/>
                    </a:schemeClr>
                  </a:glow>
                </a:effectLst>
              </a:rPr>
              <a:t>TIME</a:t>
            </a:r>
          </a:p>
        </p:txBody>
      </p:sp>
    </p:spTree>
    <p:extLst>
      <p:ext uri="{BB962C8B-B14F-4D97-AF65-F5344CB8AC3E}">
        <p14:creationId xmlns:p14="http://schemas.microsoft.com/office/powerpoint/2010/main" val="3566739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8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8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20717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MODE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STATUS CHANGE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8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675861" y="666231"/>
            <a:ext cx="767483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ISLAND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344376" y="2861959"/>
            <a:ext cx="88610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TO SWITCH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615784" y="4877262"/>
            <a:ext cx="745711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BE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SOON AFTER LUNCH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8350691" y="516153"/>
            <a:ext cx="2980923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DISTANCE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9205467" y="2658714"/>
            <a:ext cx="2469082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CHANGE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8072900" y="4746108"/>
            <a:ext cx="3339739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DEPARTURE</a:t>
            </a:r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1DE7FC81-6A11-4841-9571-DAD9A176C049}"/>
              </a:ext>
            </a:extLst>
          </p:cNvPr>
          <p:cNvSpPr/>
          <p:nvPr/>
        </p:nvSpPr>
        <p:spPr>
          <a:xfrm>
            <a:off x="3380703" y="1586940"/>
            <a:ext cx="3133148" cy="937204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n>
                  <a:solidFill>
                    <a:sysClr val="windowText" lastClr="000000"/>
                  </a:solidFill>
                </a:ln>
              </a:rPr>
              <a:t>NEAR</a:t>
            </a:r>
          </a:p>
        </p:txBody>
      </p:sp>
      <p:sp>
        <p:nvSpPr>
          <p:cNvPr id="14" name="Speech Bubble: Oval 13">
            <a:extLst>
              <a:ext uri="{FF2B5EF4-FFF2-40B4-BE49-F238E27FC236}">
                <a16:creationId xmlns:a16="http://schemas.microsoft.com/office/drawing/2014/main" id="{D923184C-B576-4640-AE4A-E1145A25ED03}"/>
              </a:ext>
            </a:extLst>
          </p:cNvPr>
          <p:cNvSpPr/>
          <p:nvPr/>
        </p:nvSpPr>
        <p:spPr>
          <a:xfrm>
            <a:off x="1169581" y="3855150"/>
            <a:ext cx="6156896" cy="751285"/>
          </a:xfrm>
          <a:prstGeom prst="wedgeEllipseCallout">
            <a:avLst>
              <a:gd name="adj1" fmla="val 27762"/>
              <a:gd name="adj2" fmla="val -961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STATUS MODE</a:t>
            </a:r>
          </a:p>
        </p:txBody>
      </p:sp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E85288D4-5116-4D86-966B-EB63AD964E10}"/>
              </a:ext>
            </a:extLst>
          </p:cNvPr>
          <p:cNvSpPr/>
          <p:nvPr/>
        </p:nvSpPr>
        <p:spPr>
          <a:xfrm>
            <a:off x="3380703" y="5585148"/>
            <a:ext cx="3133148" cy="707886"/>
          </a:xfrm>
          <a:prstGeom prst="wedgeEllipseCallout">
            <a:avLst>
              <a:gd name="adj1" fmla="val -52233"/>
              <a:gd name="adj2" fmla="val -5974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</a:t>
            </a:r>
          </a:p>
        </p:txBody>
      </p:sp>
      <p:pic>
        <p:nvPicPr>
          <p:cNvPr id="3" name="coast">
            <a:hlinkClick r:id="" action="ppaction://media"/>
            <a:extLst>
              <a:ext uri="{FF2B5EF4-FFF2-40B4-BE49-F238E27FC236}">
                <a16:creationId xmlns:a16="http://schemas.microsoft.com/office/drawing/2014/main" id="{3643331C-73E6-412E-AF68-0181339A91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67684" y="1404402"/>
            <a:ext cx="487362" cy="487363"/>
          </a:xfrm>
          <a:prstGeom prst="rect">
            <a:avLst/>
          </a:prstGeom>
        </p:spPr>
      </p:pic>
      <p:pic>
        <p:nvPicPr>
          <p:cNvPr id="4" name="switchoff">
            <a:hlinkClick r:id="" action="ppaction://media"/>
            <a:extLst>
              <a:ext uri="{FF2B5EF4-FFF2-40B4-BE49-F238E27FC236}">
                <a16:creationId xmlns:a16="http://schemas.microsoft.com/office/drawing/2014/main" id="{EBEB0A7D-B633-40D5-A10E-7AB927C21E6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81050" y="3835400"/>
            <a:ext cx="487363" cy="487363"/>
          </a:xfrm>
          <a:prstGeom prst="rect">
            <a:avLst/>
          </a:prstGeom>
        </p:spPr>
      </p:pic>
      <p:pic>
        <p:nvPicPr>
          <p:cNvPr id="5" name="offsoon">
            <a:hlinkClick r:id="" action="ppaction://media"/>
            <a:extLst>
              <a:ext uri="{FF2B5EF4-FFF2-40B4-BE49-F238E27FC236}">
                <a16:creationId xmlns:a16="http://schemas.microsoft.com/office/drawing/2014/main" id="{3C7433DD-AF39-4C81-B155-2F3269D4B32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98525" y="5922963"/>
            <a:ext cx="487363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42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9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2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5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2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C1FD3A2-BE90-4DCB-AD86-61A2695BBF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2597" y="-127323"/>
            <a:ext cx="12384911" cy="70837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D45320-5322-4434-BCA3-B3F85C2271DF}"/>
              </a:ext>
            </a:extLst>
          </p:cNvPr>
          <p:cNvSpPr txBox="1"/>
          <p:nvPr/>
        </p:nvSpPr>
        <p:spPr>
          <a:xfrm>
            <a:off x="6687828" y="3652757"/>
            <a:ext cx="2111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rPr>
              <a:t>ISLE OF WIGHT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B7296BA-773A-45E9-96A4-C1EACEA6D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598" y="532840"/>
            <a:ext cx="3564043" cy="914400"/>
          </a:xfrm>
          <a:prstGeom prst="rect">
            <a:avLst/>
          </a:prstGeom>
        </p:spPr>
      </p:pic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B2D3F20D-FDFF-4484-80EF-0B2C1C0C4B98}"/>
              </a:ext>
            </a:extLst>
          </p:cNvPr>
          <p:cNvSpPr/>
          <p:nvPr/>
        </p:nvSpPr>
        <p:spPr>
          <a:xfrm>
            <a:off x="140108" y="4945083"/>
            <a:ext cx="5422606" cy="1722474"/>
          </a:xfrm>
          <a:prstGeom prst="wedgeEllipseCallout">
            <a:avLst>
              <a:gd name="adj1" fmla="val 65132"/>
              <a:gd name="adj2" fmla="val -113624"/>
            </a:avLst>
          </a:prstGeom>
          <a:ln w="571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THIS ISLAND IS  </a:t>
            </a:r>
            <a:r>
              <a:rPr lang="en-GB" sz="54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393700">
                    <a:schemeClr val="accent4">
                      <a:satMod val="175000"/>
                    </a:schemeClr>
                  </a:glow>
                </a:effectLst>
              </a:rPr>
              <a:t>OFF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THE COAST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5EA05C6-F127-49F1-86FA-179B4F631E13}"/>
              </a:ext>
            </a:extLst>
          </p:cNvPr>
          <p:cNvSpPr txBox="1"/>
          <p:nvPr/>
        </p:nvSpPr>
        <p:spPr>
          <a:xfrm>
            <a:off x="462877" y="190443"/>
            <a:ext cx="13401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825500">
                    <a:schemeClr val="bg1"/>
                  </a:glow>
                </a:effectLst>
              </a:rPr>
              <a:t>NEAR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253FB7-3540-4273-8D37-5B8133719D55}"/>
              </a:ext>
            </a:extLst>
          </p:cNvPr>
          <p:cNvSpPr txBox="1"/>
          <p:nvPr/>
        </p:nvSpPr>
        <p:spPr>
          <a:xfrm>
            <a:off x="6269619" y="3988715"/>
            <a:ext cx="347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520700">
                    <a:schemeClr val="bg1"/>
                  </a:glow>
                </a:effectLst>
              </a:rPr>
              <a:t>NEAR THE ENGLISH MAINLAND</a:t>
            </a:r>
          </a:p>
        </p:txBody>
      </p:sp>
    </p:spTree>
    <p:extLst>
      <p:ext uri="{BB962C8B-B14F-4D97-AF65-F5344CB8AC3E}">
        <p14:creationId xmlns:p14="http://schemas.microsoft.com/office/powerpoint/2010/main" val="1505293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grpId="2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38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  <p:bldP spid="6" grpId="0"/>
      <p:bldP spid="6" grpId="1"/>
      <p:bldP spid="6" grpId="2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large ship in a body of water&#10;&#10;Description automatically generated">
            <a:extLst>
              <a:ext uri="{FF2B5EF4-FFF2-40B4-BE49-F238E27FC236}">
                <a16:creationId xmlns:a16="http://schemas.microsoft.com/office/drawing/2014/main" id="{B9D14307-FED5-49C4-8267-DB49681BA7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-81023" y="-185195"/>
            <a:ext cx="12419636" cy="71415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1C2991-FDEE-4876-B8B7-9219F93E64D8}"/>
              </a:ext>
            </a:extLst>
          </p:cNvPr>
          <p:cNvSpPr txBox="1"/>
          <p:nvPr/>
        </p:nvSpPr>
        <p:spPr>
          <a:xfrm>
            <a:off x="-81023" y="219920"/>
            <a:ext cx="5694745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800" b="1" dirty="0"/>
              <a:t>THIS OIL RIG IS LOCATED </a:t>
            </a:r>
          </a:p>
          <a:p>
            <a:pPr algn="ctr"/>
            <a:r>
              <a:rPr lang="en-GB" sz="88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800100">
                    <a:schemeClr val="accent4">
                      <a:satMod val="175000"/>
                    </a:schemeClr>
                  </a:glow>
                </a:effectLst>
              </a:rPr>
              <a:t>OFF</a:t>
            </a:r>
          </a:p>
          <a:p>
            <a:pPr algn="ctr"/>
            <a:r>
              <a:rPr lang="en-GB" sz="4800" b="1" dirty="0"/>
              <a:t>THE COAST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A03DE-A912-42A8-BD3F-99FB3B5331D4}"/>
              </a:ext>
            </a:extLst>
          </p:cNvPr>
          <p:cNvSpPr txBox="1"/>
          <p:nvPr/>
        </p:nvSpPr>
        <p:spPr>
          <a:xfrm>
            <a:off x="8387786" y="219920"/>
            <a:ext cx="34715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  <a:effectLst>
                  <a:glow rad="520700">
                    <a:schemeClr val="bg1"/>
                  </a:glow>
                </a:effectLst>
              </a:rPr>
              <a:t>NEAR THE ENGLISH MAINLAND</a:t>
            </a:r>
          </a:p>
        </p:txBody>
      </p:sp>
    </p:spTree>
    <p:extLst>
      <p:ext uri="{BB962C8B-B14F-4D97-AF65-F5344CB8AC3E}">
        <p14:creationId xmlns:p14="http://schemas.microsoft.com/office/powerpoint/2010/main" val="4059284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fill="hold" grpId="2" nodeType="clickEffect">
                                  <p:stCondLst>
                                    <p:cond delay="400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080DCD86-D7A2-4F80-AF86-934E673D7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126" y="0"/>
            <a:ext cx="11773747" cy="6858000"/>
          </a:xfrm>
          <a:prstGeom prst="rect">
            <a:avLst/>
          </a:prstGeom>
        </p:spPr>
      </p:pic>
      <p:pic>
        <p:nvPicPr>
          <p:cNvPr id="16" name="Picture 15" descr="A large brick building with a clock tower on a green field&#10;&#10;Description automatically generated">
            <a:extLst>
              <a:ext uri="{FF2B5EF4-FFF2-40B4-BE49-F238E27FC236}">
                <a16:creationId xmlns:a16="http://schemas.microsoft.com/office/drawing/2014/main" id="{7B16B32E-138F-4AB5-A00A-BBC9EC95D7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396677" y="480121"/>
            <a:ext cx="9398642" cy="530674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EFE5BDF-41FF-4B02-B95B-6ACF3AEBFB22}"/>
              </a:ext>
            </a:extLst>
          </p:cNvPr>
          <p:cNvSpPr txBox="1"/>
          <p:nvPr/>
        </p:nvSpPr>
        <p:spPr>
          <a:xfrm>
            <a:off x="2222339" y="5578997"/>
            <a:ext cx="86694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SWITCH  </a:t>
            </a:r>
            <a:r>
              <a:rPr lang="en-GB" sz="7200" b="1" dirty="0">
                <a:ln w="19050">
                  <a:solidFill>
                    <a:sysClr val="windowText" lastClr="000000"/>
                  </a:solidFill>
                </a:ln>
                <a:solidFill>
                  <a:schemeClr val="accent1"/>
                </a:solidFill>
                <a:effectLst>
                  <a:glow rad="685800">
                    <a:schemeClr val="accent4">
                      <a:satMod val="175000"/>
                    </a:schemeClr>
                  </a:glow>
                </a:effectLst>
              </a:rPr>
              <a:t>OFF</a:t>
            </a:r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 THE LIGHTS!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4DF1813-3B6D-428A-94A2-D2462560C13E}"/>
              </a:ext>
            </a:extLst>
          </p:cNvPr>
          <p:cNvSpPr txBox="1"/>
          <p:nvPr/>
        </p:nvSpPr>
        <p:spPr>
          <a:xfrm>
            <a:off x="3410672" y="353026"/>
            <a:ext cx="53706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72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</a:rPr>
              <a:t>SAVE ENERGY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99554F7-A45B-446C-9B54-2BE1D7637D6B}"/>
              </a:ext>
            </a:extLst>
          </p:cNvPr>
          <p:cNvSpPr txBox="1"/>
          <p:nvPr/>
        </p:nvSpPr>
        <p:spPr>
          <a:xfrm>
            <a:off x="9759820" y="399098"/>
            <a:ext cx="15532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CHANGE</a:t>
            </a:r>
          </a:p>
        </p:txBody>
      </p:sp>
    </p:spTree>
    <p:extLst>
      <p:ext uri="{BB962C8B-B14F-4D97-AF65-F5344CB8AC3E}">
        <p14:creationId xmlns:p14="http://schemas.microsoft.com/office/powerpoint/2010/main" val="418551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5F629A0-368B-4CE1-95CD-08F2D8724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125" t="11159" r="41590" b="56087"/>
          <a:stretch/>
        </p:blipFill>
        <p:spPr>
          <a:xfrm>
            <a:off x="4750981" y="1233283"/>
            <a:ext cx="2690037" cy="4391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244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0E09C-B7E9-47F2-9611-239AF108053B}"/>
              </a:ext>
            </a:extLst>
          </p:cNvPr>
          <p:cNvSpPr txBox="1"/>
          <p:nvPr/>
        </p:nvSpPr>
        <p:spPr>
          <a:xfrm>
            <a:off x="1593448" y="2037145"/>
            <a:ext cx="900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/>
              <a:t>START LUNCH AT ONE PM</a:t>
            </a:r>
          </a:p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46100">
                    <a:srgbClr val="FFFF00"/>
                  </a:glow>
                </a:effectLst>
              </a:rPr>
              <a:t>OFF</a:t>
            </a:r>
            <a:r>
              <a:rPr lang="en-GB" sz="6000" b="1" dirty="0">
                <a:effectLst>
                  <a:glow rad="546100">
                    <a:srgbClr val="FFFF00"/>
                  </a:glow>
                </a:effectLst>
              </a:rPr>
              <a:t> </a:t>
            </a:r>
          </a:p>
          <a:p>
            <a:pPr algn="ctr"/>
            <a:r>
              <a:rPr lang="en-GB" sz="6000" b="1" dirty="0"/>
              <a:t>ABOUT TWO THIRTY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A18CC-B8A5-4D7C-AC87-AD9EFB839E55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3475449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30E09C-B7E9-47F2-9611-239AF108053B}"/>
              </a:ext>
            </a:extLst>
          </p:cNvPr>
          <p:cNvSpPr txBox="1"/>
          <p:nvPr/>
        </p:nvSpPr>
        <p:spPr>
          <a:xfrm>
            <a:off x="1593448" y="2037145"/>
            <a:ext cx="90051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START LUNCH AT ONE PM</a:t>
            </a:r>
          </a:p>
          <a:p>
            <a:pPr algn="ctr"/>
            <a:r>
              <a:rPr lang="en-GB" sz="7200" b="1" dirty="0">
                <a:ln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546100">
                    <a:srgbClr val="FFFF00"/>
                  </a:glow>
                </a:effectLst>
              </a:rPr>
              <a:t>OFF</a:t>
            </a:r>
            <a:r>
              <a:rPr lang="en-GB" sz="6000" b="1" dirty="0">
                <a:effectLst>
                  <a:glow rad="546100">
                    <a:srgbClr val="FFFF00"/>
                  </a:glow>
                </a:effectLst>
              </a:rPr>
              <a:t> </a:t>
            </a:r>
          </a:p>
          <a:p>
            <a:pPr algn="ctr"/>
            <a:r>
              <a:rPr lang="en-GB" sz="6000" dirty="0">
                <a:ln w="19050">
                  <a:solidFill>
                    <a:sysClr val="windowText" lastClr="000000"/>
                  </a:solidFill>
                </a:ln>
              </a:rPr>
              <a:t>ABOUT TWO THIRTY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5A18CC-B8A5-4D7C-AC87-AD9EFB839E55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224325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98A180A-346F-44E8-91FE-D881F72237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18413" y="739534"/>
            <a:ext cx="5608899" cy="5608899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794A45-9054-4890-B127-5EA258F6DB64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7099674">
            <a:off x="5582584" y="2378973"/>
            <a:ext cx="1812194" cy="791449"/>
          </a:xfrm>
          <a:prstGeom prst="rect">
            <a:avLst/>
          </a:prstGeom>
        </p:spPr>
      </p:pic>
      <p:sp>
        <p:nvSpPr>
          <p:cNvPr id="12" name="Oval 11">
            <a:extLst>
              <a:ext uri="{FF2B5EF4-FFF2-40B4-BE49-F238E27FC236}">
                <a16:creationId xmlns:a16="http://schemas.microsoft.com/office/drawing/2014/main" id="{3AD9753F-3B70-4C7F-8A96-4BCD66CC4FEA}"/>
              </a:ext>
            </a:extLst>
          </p:cNvPr>
          <p:cNvSpPr/>
          <p:nvPr/>
        </p:nvSpPr>
        <p:spPr>
          <a:xfrm>
            <a:off x="5714517" y="3335639"/>
            <a:ext cx="416689" cy="416688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Speech Bubble: Oval 12">
            <a:extLst>
              <a:ext uri="{FF2B5EF4-FFF2-40B4-BE49-F238E27FC236}">
                <a16:creationId xmlns:a16="http://schemas.microsoft.com/office/drawing/2014/main" id="{9E7B3197-2D4E-4AE7-9202-632B803D6172}"/>
              </a:ext>
            </a:extLst>
          </p:cNvPr>
          <p:cNvSpPr/>
          <p:nvPr/>
        </p:nvSpPr>
        <p:spPr>
          <a:xfrm>
            <a:off x="639018" y="925975"/>
            <a:ext cx="2266227" cy="2152890"/>
          </a:xfrm>
          <a:prstGeom prst="wedgeEllipseCallout">
            <a:avLst>
              <a:gd name="adj1" fmla="val 226647"/>
              <a:gd name="adj2" fmla="val -172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800" b="1" dirty="0">
                <a:ln>
                  <a:solidFill>
                    <a:sysClr val="windowText" lastClr="000000"/>
                  </a:solidFill>
                </a:ln>
              </a:rPr>
              <a:t>LUNCH TIME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F7D178B-0243-4135-BA1A-103A86F531CF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19755887">
            <a:off x="6155451" y="2955154"/>
            <a:ext cx="1812194" cy="791449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3E03D4E0-3035-41BB-8E4F-34C0B32A2F44}"/>
              </a:ext>
            </a:extLst>
          </p:cNvPr>
          <p:cNvSpPr/>
          <p:nvPr/>
        </p:nvSpPr>
        <p:spPr>
          <a:xfrm>
            <a:off x="8643028" y="3889094"/>
            <a:ext cx="3174723" cy="2631591"/>
          </a:xfrm>
          <a:prstGeom prst="wedgeEllipseCallout">
            <a:avLst>
              <a:gd name="adj1" fmla="val -66939"/>
              <a:gd name="adj2" fmla="val -7652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LEAVING TIME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82E5E9-C37C-4994-A874-B967BB774C19}"/>
              </a:ext>
            </a:extLst>
          </p:cNvPr>
          <p:cNvSpPr/>
          <p:nvPr/>
        </p:nvSpPr>
        <p:spPr>
          <a:xfrm>
            <a:off x="8611714" y="3889094"/>
            <a:ext cx="3321636" cy="263159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8000" b="1" dirty="0">
                <a:ln w="38100">
                  <a:solidFill>
                    <a:sysClr val="windowText" lastClr="000000"/>
                  </a:solidFill>
                </a:ln>
                <a:effectLst>
                  <a:glow rad="685800">
                    <a:schemeClr val="accent4">
                      <a:satMod val="175000"/>
                    </a:schemeClr>
                  </a:glow>
                </a:effectLst>
              </a:rPr>
              <a:t>OFF</a:t>
            </a:r>
            <a:r>
              <a:rPr lang="en-GB" sz="4800" b="1" dirty="0">
                <a:ln>
                  <a:solidFill>
                    <a:sysClr val="windowText" lastClr="000000"/>
                  </a:solidFill>
                </a:ln>
              </a:rPr>
              <a:t> </a:t>
            </a:r>
          </a:p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444500">
                    <a:schemeClr val="bg1"/>
                  </a:glow>
                </a:effectLst>
              </a:rPr>
              <a:t>AFTER LUNCH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6CC792-987A-45F1-A423-25DD6F1A604D}"/>
              </a:ext>
            </a:extLst>
          </p:cNvPr>
          <p:cNvSpPr txBox="1"/>
          <p:nvPr/>
        </p:nvSpPr>
        <p:spPr>
          <a:xfrm>
            <a:off x="9759820" y="399098"/>
            <a:ext cx="2062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DEPARTURE</a:t>
            </a:r>
          </a:p>
        </p:txBody>
      </p:sp>
    </p:spTree>
    <p:extLst>
      <p:ext uri="{BB962C8B-B14F-4D97-AF65-F5344CB8AC3E}">
        <p14:creationId xmlns:p14="http://schemas.microsoft.com/office/powerpoint/2010/main" val="38207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 animBg="1"/>
      <p:bldP spid="16" grpId="0" animBg="1"/>
      <p:bldP spid="16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2272" y="239096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rgbClr val="8FB377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28575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</p:spTree>
    <p:extLst>
      <p:ext uri="{BB962C8B-B14F-4D97-AF65-F5344CB8AC3E}">
        <p14:creationId xmlns:p14="http://schemas.microsoft.com/office/powerpoint/2010/main" val="2823138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lose up of a persons face&#10;&#10;Description automatically generated">
            <a:extLst>
              <a:ext uri="{FF2B5EF4-FFF2-40B4-BE49-F238E27FC236}">
                <a16:creationId xmlns:a16="http://schemas.microsoft.com/office/drawing/2014/main" id="{F536F74B-0A44-49D8-8F87-AFB8A478BB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 rot="1186046" flipH="1">
            <a:off x="4446326" y="4295523"/>
            <a:ext cx="2458218" cy="1549236"/>
          </a:xfrm>
          <a:prstGeom prst="rect">
            <a:avLst/>
          </a:prstGeom>
        </p:spPr>
      </p:pic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A8DA7717-5E5E-45C3-8391-127D12660A8A}"/>
              </a:ext>
            </a:extLst>
          </p:cNvPr>
          <p:cNvSpPr/>
          <p:nvPr/>
        </p:nvSpPr>
        <p:spPr>
          <a:xfrm rot="1618326">
            <a:off x="7303432" y="2043833"/>
            <a:ext cx="1700300" cy="932155"/>
          </a:xfrm>
          <a:prstGeom prst="triangle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B7C7B5-2172-48EA-A6B1-13E9203E3E73}"/>
              </a:ext>
            </a:extLst>
          </p:cNvPr>
          <p:cNvSpPr/>
          <p:nvPr/>
        </p:nvSpPr>
        <p:spPr>
          <a:xfrm>
            <a:off x="6765410" y="66919"/>
            <a:ext cx="6884502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 descr="A close up of a hand&#10;&#10;Description automatically generated">
            <a:extLst>
              <a:ext uri="{FF2B5EF4-FFF2-40B4-BE49-F238E27FC236}">
                <a16:creationId xmlns:a16="http://schemas.microsoft.com/office/drawing/2014/main" id="{FF13E1AB-870B-46BD-9FB1-3F90FB4793A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rot="21040625" flipH="1">
            <a:off x="3984435" y="3385310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32356DA9-74A7-4840-B587-809491487FC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50000"/>
                    </a14:imgEffect>
                    <a14:imgEffect>
                      <a14:brightnessContrast bright="-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1415327">
            <a:off x="4052115" y="1451347"/>
            <a:ext cx="2607055" cy="19552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802F082-0942-4865-A6DB-1B8534FBC2F5}"/>
              </a:ext>
            </a:extLst>
          </p:cNvPr>
          <p:cNvSpPr/>
          <p:nvPr/>
        </p:nvSpPr>
        <p:spPr>
          <a:xfrm>
            <a:off x="8034291" y="2193163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Wave 2">
            <a:extLst>
              <a:ext uri="{FF2B5EF4-FFF2-40B4-BE49-F238E27FC236}">
                <a16:creationId xmlns:a16="http://schemas.microsoft.com/office/drawing/2014/main" id="{4DEBB536-876E-4685-8BD9-72D4366B8113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rgbClr val="90B477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81C7ED-92D2-4CEA-9546-5EF7E6790E39}"/>
              </a:ext>
            </a:extLst>
          </p:cNvPr>
          <p:cNvSpPr txBox="1"/>
          <p:nvPr/>
        </p:nvSpPr>
        <p:spPr>
          <a:xfrm>
            <a:off x="1360084" y="3167125"/>
            <a:ext cx="29794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C38835-47D6-46CC-910B-12FF4C8DA44B}"/>
              </a:ext>
            </a:extLst>
          </p:cNvPr>
          <p:cNvSpPr txBox="1"/>
          <p:nvPr/>
        </p:nvSpPr>
        <p:spPr>
          <a:xfrm>
            <a:off x="2081293" y="4989135"/>
            <a:ext cx="25358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PHRASES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EFDDBBC-EE8C-4766-B194-8F4E1D5674D0}"/>
              </a:ext>
            </a:extLst>
          </p:cNvPr>
          <p:cNvSpPr/>
          <p:nvPr/>
        </p:nvSpPr>
        <p:spPr>
          <a:xfrm>
            <a:off x="9161755" y="-427051"/>
            <a:ext cx="4488156" cy="227688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1A81AFE-BC44-4820-AD8E-CDB5A6F2C565}"/>
              </a:ext>
            </a:extLst>
          </p:cNvPr>
          <p:cNvSpPr txBox="1"/>
          <p:nvPr/>
        </p:nvSpPr>
        <p:spPr>
          <a:xfrm>
            <a:off x="3583578" y="1099424"/>
            <a:ext cx="132244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/>
              <a:t>EXIT</a:t>
            </a:r>
          </a:p>
        </p:txBody>
      </p:sp>
      <p:sp>
        <p:nvSpPr>
          <p:cNvPr id="2" name="Speech Bubble: Oval 1">
            <a:extLst>
              <a:ext uri="{FF2B5EF4-FFF2-40B4-BE49-F238E27FC236}">
                <a16:creationId xmlns:a16="http://schemas.microsoft.com/office/drawing/2014/main" id="{DAE4DA7E-3CFA-489F-BA8F-B4AEE837AEAA}"/>
              </a:ext>
            </a:extLst>
          </p:cNvPr>
          <p:cNvSpPr/>
          <p:nvPr/>
        </p:nvSpPr>
        <p:spPr>
          <a:xfrm>
            <a:off x="959061" y="1817976"/>
            <a:ext cx="3781464" cy="1247773"/>
          </a:xfrm>
          <a:prstGeom prst="wedgeEllipseCallout">
            <a:avLst>
              <a:gd name="adj1" fmla="val 32752"/>
              <a:gd name="adj2" fmla="val -590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LEAVING EVENT</a:t>
            </a:r>
          </a:p>
        </p:txBody>
      </p:sp>
      <p:sp>
        <p:nvSpPr>
          <p:cNvPr id="20" name="Speech Bubble: Oval 19">
            <a:extLst>
              <a:ext uri="{FF2B5EF4-FFF2-40B4-BE49-F238E27FC236}">
                <a16:creationId xmlns:a16="http://schemas.microsoft.com/office/drawing/2014/main" id="{08CF67E8-4242-4046-A4F6-2510B96EB6E5}"/>
              </a:ext>
            </a:extLst>
          </p:cNvPr>
          <p:cNvSpPr/>
          <p:nvPr/>
        </p:nvSpPr>
        <p:spPr>
          <a:xfrm>
            <a:off x="860871" y="4009163"/>
            <a:ext cx="3483809" cy="934940"/>
          </a:xfrm>
          <a:prstGeom prst="wedgeEllipseCallout">
            <a:avLst>
              <a:gd name="adj1" fmla="val 10514"/>
              <a:gd name="adj2" fmla="val -8250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ALL GONE!</a:t>
            </a:r>
          </a:p>
        </p:txBody>
      </p:sp>
      <p:sp>
        <p:nvSpPr>
          <p:cNvPr id="21" name="Speech Bubble: Oval 20">
            <a:extLst>
              <a:ext uri="{FF2B5EF4-FFF2-40B4-BE49-F238E27FC236}">
                <a16:creationId xmlns:a16="http://schemas.microsoft.com/office/drawing/2014/main" id="{192FACB1-68AB-460A-8B4F-45A5F76CE30C}"/>
              </a:ext>
            </a:extLst>
          </p:cNvPr>
          <p:cNvSpPr/>
          <p:nvPr/>
        </p:nvSpPr>
        <p:spPr>
          <a:xfrm>
            <a:off x="379749" y="5624014"/>
            <a:ext cx="4526269" cy="934939"/>
          </a:xfrm>
          <a:prstGeom prst="wedgeEllipseCallout">
            <a:avLst>
              <a:gd name="adj1" fmla="val 34405"/>
              <a:gd name="adj2" fmla="val -533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17500">
                    <a:schemeClr val="bg1"/>
                  </a:glow>
                </a:effectLst>
              </a:rPr>
              <a:t>OUT</a:t>
            </a:r>
            <a:r>
              <a:rPr lang="en-GB" sz="3200" b="1" dirty="0">
                <a:ln>
                  <a:solidFill>
                    <a:sysClr val="windowText" lastClr="000000"/>
                  </a:solidFill>
                </a:ln>
              </a:rPr>
              <a:t> IN ACTION!</a:t>
            </a:r>
          </a:p>
        </p:txBody>
      </p:sp>
      <p:pic>
        <p:nvPicPr>
          <p:cNvPr id="2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2746B270-D3F7-4B86-9116-BC801DFA9C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0F73F31-28CB-4582-B04D-4446ABEC735D}"/>
              </a:ext>
            </a:extLst>
          </p:cNvPr>
          <p:cNvSpPr txBox="1"/>
          <p:nvPr/>
        </p:nvSpPr>
        <p:spPr>
          <a:xfrm>
            <a:off x="3633877" y="380437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15A75E-70F4-45E8-BCD6-D040255DE8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8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3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5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70" dur="4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3" grpId="0"/>
      <p:bldP spid="15" grpId="0"/>
      <p:bldP spid="19" grpId="0"/>
      <p:bldP spid="2" grpId="0" animBg="1"/>
      <p:bldP spid="20" grpId="0" animBg="1"/>
      <p:bldP spid="21" grpId="0" animBg="1"/>
      <p:bldP spid="2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9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C7C3DB-C5B0-43A2-9E15-14EFFA6F68F9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54472B-6267-4394-9934-01555C8E71B5}"/>
              </a:ext>
            </a:extLst>
          </p:cNvPr>
          <p:cNvSpPr/>
          <p:nvPr/>
        </p:nvSpPr>
        <p:spPr>
          <a:xfrm>
            <a:off x="1231852" y="767411"/>
            <a:ext cx="84704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FIND THE WAY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CAR PARK 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39BD4F-632C-4632-80C3-B6B971242721}"/>
              </a:ext>
            </a:extLst>
          </p:cNvPr>
          <p:cNvSpPr/>
          <p:nvPr/>
        </p:nvSpPr>
        <p:spPr>
          <a:xfrm>
            <a:off x="834240" y="2975039"/>
            <a:ext cx="731829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 BEFORE THE FUEL IS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552121C-0193-4B1B-9412-5F859F1EDA6D}"/>
              </a:ext>
            </a:extLst>
          </p:cNvPr>
          <p:cNvSpPr/>
          <p:nvPr/>
        </p:nvSpPr>
        <p:spPr>
          <a:xfrm>
            <a:off x="4922441" y="5184776"/>
            <a:ext cx="23471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GET 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3683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</a:t>
            </a:r>
            <a:r>
              <a:rPr kumimoji="0" lang="en-US" altLang="en-US" sz="4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!</a:t>
            </a:r>
            <a:endParaRPr kumimoji="0" lang="en-US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AD717AF4-22A3-41AF-9264-205DDE15DB70}"/>
              </a:ext>
            </a:extLst>
          </p:cNvPr>
          <p:cNvSpPr/>
          <p:nvPr/>
        </p:nvSpPr>
        <p:spPr>
          <a:xfrm>
            <a:off x="9811341" y="606575"/>
            <a:ext cx="1707708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EXIT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86B53659-F04F-4DD4-9479-5EBAC2B4B618}"/>
              </a:ext>
            </a:extLst>
          </p:cNvPr>
          <p:cNvSpPr/>
          <p:nvPr/>
        </p:nvSpPr>
        <p:spPr>
          <a:xfrm>
            <a:off x="8210043" y="2782178"/>
            <a:ext cx="3133148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QUANTITY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2642AEB5-3026-4832-9B16-103CFA62120F}"/>
              </a:ext>
            </a:extLst>
          </p:cNvPr>
          <p:cNvSpPr/>
          <p:nvPr/>
        </p:nvSpPr>
        <p:spPr>
          <a:xfrm>
            <a:off x="7673206" y="5053622"/>
            <a:ext cx="2656834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PHRASES</a:t>
            </a:r>
          </a:p>
        </p:txBody>
      </p:sp>
      <p:pic>
        <p:nvPicPr>
          <p:cNvPr id="4" name="CARPARK">
            <a:hlinkClick r:id="" action="ppaction://media"/>
            <a:extLst>
              <a:ext uri="{FF2B5EF4-FFF2-40B4-BE49-F238E27FC236}">
                <a16:creationId xmlns:a16="http://schemas.microsoft.com/office/drawing/2014/main" id="{6A971C02-1688-4D7B-AE95-D20BF2540D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379335" y="1612032"/>
            <a:ext cx="487363" cy="487363"/>
          </a:xfrm>
          <a:prstGeom prst="rect">
            <a:avLst/>
          </a:prstGeom>
        </p:spPr>
      </p:pic>
      <p:pic>
        <p:nvPicPr>
          <p:cNvPr id="5" name="FUELOUT">
            <a:hlinkClick r:id="" action="ppaction://media"/>
            <a:extLst>
              <a:ext uri="{FF2B5EF4-FFF2-40B4-BE49-F238E27FC236}">
                <a16:creationId xmlns:a16="http://schemas.microsoft.com/office/drawing/2014/main" id="{3A746CA1-48E4-4C0E-85D5-99620128C63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1446" y="2304372"/>
            <a:ext cx="487363" cy="487362"/>
          </a:xfrm>
          <a:prstGeom prst="rect">
            <a:avLst/>
          </a:prstGeom>
        </p:spPr>
      </p:pic>
      <p:pic>
        <p:nvPicPr>
          <p:cNvPr id="8" name="GETOUT">
            <a:hlinkClick r:id="" action="ppaction://media"/>
            <a:extLst>
              <a:ext uri="{FF2B5EF4-FFF2-40B4-BE49-F238E27FC236}">
                <a16:creationId xmlns:a16="http://schemas.microsoft.com/office/drawing/2014/main" id="{C57EA54F-A3B2-4D03-83AF-C3E8271936B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11175" y="4438650"/>
            <a:ext cx="487363" cy="487363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B0627718-4AC7-4B53-AE5D-BCD08468994E}"/>
              </a:ext>
            </a:extLst>
          </p:cNvPr>
          <p:cNvSpPr/>
          <p:nvPr/>
        </p:nvSpPr>
        <p:spPr>
          <a:xfrm>
            <a:off x="4092148" y="1468930"/>
            <a:ext cx="5006260" cy="961622"/>
          </a:xfrm>
          <a:prstGeom prst="wedgeEllipseCallout">
            <a:avLst>
              <a:gd name="adj1" fmla="val -34722"/>
              <a:gd name="adj2" fmla="val -613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LEAVING EVENT</a:t>
            </a:r>
          </a:p>
        </p:txBody>
      </p:sp>
      <p:sp>
        <p:nvSpPr>
          <p:cNvPr id="16" name="Speech Bubble: Oval 15">
            <a:extLst>
              <a:ext uri="{FF2B5EF4-FFF2-40B4-BE49-F238E27FC236}">
                <a16:creationId xmlns:a16="http://schemas.microsoft.com/office/drawing/2014/main" id="{25ED5DB2-5A11-45BD-840D-80060BF843D0}"/>
              </a:ext>
            </a:extLst>
          </p:cNvPr>
          <p:cNvSpPr/>
          <p:nvPr/>
        </p:nvSpPr>
        <p:spPr>
          <a:xfrm>
            <a:off x="4493385" y="3720467"/>
            <a:ext cx="3483809" cy="934940"/>
          </a:xfrm>
          <a:prstGeom prst="wedgeEllipseCallout">
            <a:avLst>
              <a:gd name="adj1" fmla="val 31820"/>
              <a:gd name="adj2" fmla="val -7330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ALL GONE!</a:t>
            </a:r>
          </a:p>
        </p:txBody>
      </p:sp>
      <p:sp>
        <p:nvSpPr>
          <p:cNvPr id="17" name="Speech Bubble: Oval 16">
            <a:extLst>
              <a:ext uri="{FF2B5EF4-FFF2-40B4-BE49-F238E27FC236}">
                <a16:creationId xmlns:a16="http://schemas.microsoft.com/office/drawing/2014/main" id="{86431EB6-04FD-4B01-8F64-CDE61C5197E3}"/>
              </a:ext>
            </a:extLst>
          </p:cNvPr>
          <p:cNvSpPr/>
          <p:nvPr/>
        </p:nvSpPr>
        <p:spPr>
          <a:xfrm>
            <a:off x="780613" y="5150239"/>
            <a:ext cx="3483809" cy="1484846"/>
          </a:xfrm>
          <a:prstGeom prst="wedgeEllipseCallout">
            <a:avLst>
              <a:gd name="adj1" fmla="val 67617"/>
              <a:gd name="adj2" fmla="val -2684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b="1" dirty="0">
                <a:ln>
                  <a:solidFill>
                    <a:sysClr val="windowText" lastClr="000000"/>
                  </a:solidFill>
                </a:ln>
                <a:solidFill>
                  <a:schemeClr val="accent6"/>
                </a:solidFill>
                <a:effectLst>
                  <a:glow rad="317500">
                    <a:schemeClr val="bg1"/>
                  </a:glow>
                </a:effectLst>
              </a:rPr>
              <a:t>OUT</a:t>
            </a:r>
            <a:r>
              <a:rPr lang="en-GB" sz="3600" b="1" dirty="0">
                <a:ln>
                  <a:solidFill>
                    <a:sysClr val="windowText" lastClr="000000"/>
                  </a:solidFill>
                </a:ln>
              </a:rPr>
              <a:t> IN ACTION!</a:t>
            </a:r>
          </a:p>
        </p:txBody>
      </p:sp>
    </p:spTree>
    <p:extLst>
      <p:ext uri="{BB962C8B-B14F-4D97-AF65-F5344CB8AC3E}">
        <p14:creationId xmlns:p14="http://schemas.microsoft.com/office/powerpoint/2010/main" val="424960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47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35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105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6" grpId="0"/>
      <p:bldP spid="7" grpId="0"/>
      <p:bldP spid="9" grpId="0"/>
      <p:bldP spid="10" grpId="0" animBg="1"/>
      <p:bldP spid="11" grpId="0" animBg="1"/>
      <p:bldP spid="12" grpId="0" animBg="1"/>
      <p:bldP spid="12" grpId="1" animBg="1"/>
      <p:bldP spid="15" grpId="0" animBg="1"/>
      <p:bldP spid="16" grpId="0" animBg="1"/>
      <p:bldP spid="1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lush green field&#10;&#10;Description automatically generated">
            <a:extLst>
              <a:ext uri="{FF2B5EF4-FFF2-40B4-BE49-F238E27FC236}">
                <a16:creationId xmlns:a16="http://schemas.microsoft.com/office/drawing/2014/main" id="{0E83F091-E5F8-48FE-8455-A1ED715B1B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D36077A-77A5-4A59-A294-613DCA50B9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9528" y="654957"/>
            <a:ext cx="4142468" cy="41424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249E53-DFC0-45A3-9C7D-3E0E7893A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5258" y="1501510"/>
            <a:ext cx="1046351" cy="19274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8067EB-ED64-4ECA-BECC-2083A6098C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002" y="5463219"/>
            <a:ext cx="11157996" cy="1292464"/>
          </a:xfrm>
          <a:prstGeom prst="rect">
            <a:avLst/>
          </a:prstGeom>
          <a:effectLst>
            <a:glow rad="660400">
              <a:schemeClr val="bg1"/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642C17A-404E-4C27-AC6E-7E1AC43B8B44}"/>
              </a:ext>
            </a:extLst>
          </p:cNvPr>
          <p:cNvSpPr txBox="1"/>
          <p:nvPr/>
        </p:nvSpPr>
        <p:spPr>
          <a:xfrm>
            <a:off x="10383934" y="137041"/>
            <a:ext cx="14180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glow rad="698500">
                    <a:schemeClr val="bg1"/>
                  </a:glow>
                </a:effectLst>
              </a:rPr>
              <a:t>EXIT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9727F-84C1-45BE-BDED-353EAE22A53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3789" y="793592"/>
            <a:ext cx="1048603" cy="19325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FA3F946-BD74-4BC2-9E29-774F97AB2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09653" y="3018285"/>
            <a:ext cx="1048603" cy="193259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964379E-DE3E-4E2B-A9D2-32AE32842EC3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72290" y="480511"/>
            <a:ext cx="694175" cy="127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5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4CCF1FB-03C9-44F3-B379-610BCA5CF9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34868" y="-188089"/>
            <a:ext cx="12461735" cy="7234177"/>
          </a:xfrm>
          <a:prstGeom prst="rect">
            <a:avLst/>
          </a:prstGeom>
        </p:spPr>
      </p:pic>
      <p:pic>
        <p:nvPicPr>
          <p:cNvPr id="3" name="AIRCRAFT STALLING">
            <a:hlinkClick r:id="" action="ppaction://media"/>
            <a:extLst>
              <a:ext uri="{FF2B5EF4-FFF2-40B4-BE49-F238E27FC236}">
                <a16:creationId xmlns:a16="http://schemas.microsoft.com/office/drawing/2014/main" id="{D50EEA94-5A5D-47A2-A220-F6A5713545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89F761A-4FB3-4794-B2C8-BCB716076656}"/>
              </a:ext>
            </a:extLst>
          </p:cNvPr>
          <p:cNvSpPr/>
          <p:nvPr/>
        </p:nvSpPr>
        <p:spPr>
          <a:xfrm>
            <a:off x="2189975" y="157552"/>
            <a:ext cx="7812049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LET’S HOPE WE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0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FF0000"/>
                </a:solidFill>
                <a:effectLst>
                  <a:glow rad="596900">
                    <a:schemeClr val="bg1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LAND BEFORE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2400" b="1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1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FUEL IS </a:t>
            </a: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8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0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39209A-5289-415D-B231-52C281E585B8}"/>
              </a:ext>
            </a:extLst>
          </p:cNvPr>
          <p:cNvSpPr txBox="1"/>
          <p:nvPr/>
        </p:nvSpPr>
        <p:spPr>
          <a:xfrm>
            <a:off x="10396189" y="0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PHRASES</a:t>
            </a:r>
          </a:p>
        </p:txBody>
      </p:sp>
    </p:spTree>
    <p:extLst>
      <p:ext uri="{BB962C8B-B14F-4D97-AF65-F5344CB8AC3E}">
        <p14:creationId xmlns:p14="http://schemas.microsoft.com/office/powerpoint/2010/main" val="1344466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350" fill="hold">
                                          <p:stCondLst>
                                            <p:cond delay="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350" fill="hold">
                                          <p:stCondLst>
                                            <p:cond delay="7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350" fill="hold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35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9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build="allAtOnce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picture containing yellow, outdoor, person, man&#10;&#10;Description automatically generated">
            <a:extLst>
              <a:ext uri="{FF2B5EF4-FFF2-40B4-BE49-F238E27FC236}">
                <a16:creationId xmlns:a16="http://schemas.microsoft.com/office/drawing/2014/main" id="{DC458C77-DBB1-47E4-B2A5-35AA125592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127322" y="-173620"/>
            <a:ext cx="12489084" cy="7153154"/>
          </a:xfrm>
          <a:prstGeom prst="rect">
            <a:avLst/>
          </a:prstGeom>
        </p:spPr>
      </p:pic>
      <p:pic>
        <p:nvPicPr>
          <p:cNvPr id="15" name="Picture 14" descr="A blurry photo of a fire&#10;&#10;Description automatically generated">
            <a:extLst>
              <a:ext uri="{FF2B5EF4-FFF2-40B4-BE49-F238E27FC236}">
                <a16:creationId xmlns:a16="http://schemas.microsoft.com/office/drawing/2014/main" id="{DD615CAB-8636-4BA8-84C1-8BD36489C4BD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 amt="7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400000">
            <a:off x="-2317831" y="766823"/>
            <a:ext cx="7564056" cy="4618298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6" name="Picture 15" descr="A blurry photo of a fire&#10;&#10;Description automatically generated">
            <a:extLst>
              <a:ext uri="{FF2B5EF4-FFF2-40B4-BE49-F238E27FC236}">
                <a16:creationId xmlns:a16="http://schemas.microsoft.com/office/drawing/2014/main" id="{E8FCAD9C-8F13-424C-A901-06378DF3A9F1}"/>
              </a:ext>
            </a:extLst>
          </p:cNvPr>
          <p:cNvPicPr>
            <a:picLocks noChangeAspect="1"/>
          </p:cNvPicPr>
          <p:nvPr/>
        </p:nvPicPr>
        <p:blipFill>
          <a:blip r:embed="rId11">
            <a:alphaModFix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5400000">
            <a:off x="9729005" y="1921397"/>
            <a:ext cx="3782028" cy="230914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2" name="Designed Fire - Impacts - Complex">
            <a:hlinkClick r:id="" action="ppaction://media"/>
            <a:extLst>
              <a:ext uri="{FF2B5EF4-FFF2-40B4-BE49-F238E27FC236}">
                <a16:creationId xmlns:a16="http://schemas.microsoft.com/office/drawing/2014/main" id="{F8AAE94C-2FEB-4F80-9C09-DEF50ED4B3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975350" y="697594"/>
            <a:ext cx="487363" cy="487363"/>
          </a:xfrm>
          <a:prstGeom prst="rect">
            <a:avLst/>
          </a:prstGeom>
        </p:spPr>
      </p:pic>
      <p:pic>
        <p:nvPicPr>
          <p:cNvPr id="6" name="DANGEROUS">
            <a:hlinkClick r:id="" action="ppaction://media"/>
            <a:extLst>
              <a:ext uri="{FF2B5EF4-FFF2-40B4-BE49-F238E27FC236}">
                <a16:creationId xmlns:a16="http://schemas.microsoft.com/office/drawing/2014/main" id="{5EA121E9-CAAA-4717-824F-127F278AECD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51525" y="3184525"/>
            <a:ext cx="487363" cy="487363"/>
          </a:xfrm>
          <a:prstGeom prst="rect">
            <a:avLst/>
          </a:prstGeom>
        </p:spPr>
      </p:pic>
      <p:pic>
        <p:nvPicPr>
          <p:cNvPr id="7" name="LETSGETOUT">
            <a:hlinkClick r:id="" action="ppaction://media"/>
            <a:extLst>
              <a:ext uri="{FF2B5EF4-FFF2-40B4-BE49-F238E27FC236}">
                <a16:creationId xmlns:a16="http://schemas.microsoft.com/office/drawing/2014/main" id="{434117FA-5A14-4756-BCFB-997FE4957D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733034" y="697593"/>
            <a:ext cx="487363" cy="4873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E21A05-0724-4205-841E-3854B42F71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97778" y="237467"/>
            <a:ext cx="6596444" cy="638306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59D181C-2AC1-4705-B7EE-E9A5A5444509}"/>
              </a:ext>
            </a:extLst>
          </p:cNvPr>
          <p:cNvSpPr txBox="1"/>
          <p:nvPr/>
        </p:nvSpPr>
        <p:spPr>
          <a:xfrm>
            <a:off x="10396189" y="0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PHRASES</a:t>
            </a:r>
          </a:p>
        </p:txBody>
      </p:sp>
    </p:spTree>
    <p:extLst>
      <p:ext uri="{BB962C8B-B14F-4D97-AF65-F5344CB8AC3E}">
        <p14:creationId xmlns:p14="http://schemas.microsoft.com/office/powerpoint/2010/main" val="2942167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444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40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3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 numSld="999" showWhenStopped="0">
                <p:cTn id="3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10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4B9B004-8A96-40EC-A5FA-5265B2D59AD6}"/>
              </a:ext>
            </a:extLst>
          </p:cNvPr>
          <p:cNvSpPr/>
          <p:nvPr/>
        </p:nvSpPr>
        <p:spPr>
          <a:xfrm rot="20729206">
            <a:off x="1230173" y="2972795"/>
            <a:ext cx="304096" cy="23727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B4B27F-7AA4-43A1-B37E-E5B89B4545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72" y="984530"/>
            <a:ext cx="3889585" cy="32006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DD78F8-314C-421B-AE54-ED253003DD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6175" y="234949"/>
            <a:ext cx="3895682" cy="3920068"/>
          </a:xfrm>
          <a:prstGeom prst="rect">
            <a:avLst/>
          </a:prstGeom>
        </p:spPr>
      </p:pic>
      <p:sp>
        <p:nvSpPr>
          <p:cNvPr id="42" name="Wave 41">
            <a:extLst>
              <a:ext uri="{FF2B5EF4-FFF2-40B4-BE49-F238E27FC236}">
                <a16:creationId xmlns:a16="http://schemas.microsoft.com/office/drawing/2014/main" id="{AE8377EF-BAA1-48BF-BD2C-D86B58BD8777}"/>
              </a:ext>
            </a:extLst>
          </p:cNvPr>
          <p:cNvSpPr/>
          <p:nvPr/>
        </p:nvSpPr>
        <p:spPr>
          <a:xfrm rot="19443990">
            <a:off x="1587571" y="966226"/>
            <a:ext cx="2152891" cy="1875098"/>
          </a:xfrm>
          <a:prstGeom prst="wave">
            <a:avLst/>
          </a:prstGeom>
          <a:solidFill>
            <a:schemeClr val="bg1"/>
          </a:solidFill>
          <a:ln w="5715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5207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5" name="Wave 4">
            <a:extLst>
              <a:ext uri="{FF2B5EF4-FFF2-40B4-BE49-F238E27FC236}">
                <a16:creationId xmlns:a16="http://schemas.microsoft.com/office/drawing/2014/main" id="{4157D72A-A5A4-4DDC-91F4-35FECD41AC7D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bg1"/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chemeClr val="accent4">
                      <a:satMod val="175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C32B6A-0345-4261-8F2A-4225D8D29967}"/>
              </a:ext>
            </a:extLst>
          </p:cNvPr>
          <p:cNvSpPr txBox="1"/>
          <p:nvPr/>
        </p:nvSpPr>
        <p:spPr>
          <a:xfrm>
            <a:off x="5820698" y="512935"/>
            <a:ext cx="40410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/>
                </a:solidFill>
              </a:rPr>
              <a:t>SOME MAIN USES</a:t>
            </a:r>
          </a:p>
        </p:txBody>
      </p:sp>
    </p:spTree>
    <p:extLst>
      <p:ext uri="{BB962C8B-B14F-4D97-AF65-F5344CB8AC3E}">
        <p14:creationId xmlns:p14="http://schemas.microsoft.com/office/powerpoint/2010/main" val="412195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0.00024 L -0.00013 3.7037E-6 C 0.00052 -0.0007 0.00456 -0.00255 0.00625 -0.00324 C 0.00937 -0.00394 0.00742 -0.00324 0.0112 -0.00417 C 0.01172 -0.00417 0.01224 -0.00533 0.01315 -0.00533 C 0.01471 -0.00533 0.01667 -0.00486 0.01849 -0.00463 L 0.02057 -0.00417 C 0.02122 -0.0044 0.02214 -0.00463 0.02331 -0.00394 L 0.02669 -0.00301 C 0.02904 -0.00394 0.02865 -0.00371 0.03203 -0.00348 C 0.03346 -0.00278 0.0345 -0.00278 0.03581 -0.00255 C 0.03659 -0.00255 0.03763 -0.00278 0.03867 -0.00278 C 0.04102 -0.00232 0.04414 -0.00093 0.04635 -0.00093 C 0.047 -0.00093 0.04766 -0.00093 0.04857 -0.0007 C 0.04896 -0.0007 0.05 -0.00024 0.05091 0.00023 C 0.05352 0.00046 0.05521 -0.0007 0.0582 0.00069 C 0.06172 0.00231 0.06354 0.00393 0.06745 0.00486 C 0.06927 0.00532 0.07135 0.00648 0.07279 0.00671 C 0.07448 0.00648 0.07604 0.00625 0.07812 0.00694 C 0.08164 0.00787 0.08125 0.00833 0.08424 0.00926 C 0.08594 0.00949 0.08841 0.01041 0.09049 0.01088 C 0.09049 0.01111 0.0987 0.01412 0.10039 0.01504 C 0.10208 0.01551 0.1026 0.01574 0.10378 0.01643 C 0.10534 0.01713 0.10716 0.01805 0.10872 0.01875 C 0.11029 0.01967 0.11211 0.02037 0.1138 0.02129 C 0.11484 0.02152 0.11536 0.02152 0.11641 0.02176 C 0.11706 0.02199 0.1181 0.02268 0.11875 0.02314 C 0.12214 0.02268 0.11927 0.02291 0.12344 0.02338 C 0.12448 0.02407 0.12448 0.02338 0.12513 0.02361 C 0.12669 0.0243 0.12799 0.02546 0.12943 0.02639 C 0.12982 0.02592 0.13047 0.02639 0.13099 0.02639 C 0.1319 0.02685 0.13294 0.02754 0.13346 0.02754 C 0.13516 0.02847 0.13633 0.02916 0.13763 0.02963 C 0.13919 0.03055 0.14049 0.03101 0.14206 0.03101 C 0.14284 0.03148 0.14388 0.03194 0.14453 0.03194 C 0.1543 0.03611 0.13802 0.03009 0.15052 0.03472 C 0.1513 0.03472 0.15234 0.03518 0.15299 0.03541 C 0.15391 0.03588 0.15508 0.03634 0.15547 0.0368 C 0.15768 0.03819 0.1599 0.03958 0.16224 0.04074 C 0.1668 0.04328 0.16224 0.04051 0.1694 0.04514 C 0.17044 0.0456 0.17161 0.04652 0.17266 0.04745 C 0.17383 0.04791 0.17539 0.04861 0.17656 0.04953 C 0.18411 0.05393 0.17917 0.05069 0.18568 0.05486 C 0.19245 0.05949 0.19401 0.06041 0.20221 0.06666 C 0.21211 0.07291 0.19974 0.06504 0.21107 0.07245 C 0.2125 0.07338 0.21367 0.07384 0.21497 0.07476 L 0.29583 0.13958 C 0.30924 0.15046 0.30964 0.15092 0.31992 0.15995 C 0.32187 0.1618 0.32526 0.16527 0.32721 0.16713 C 0.32878 0.16967 0.33073 0.17245 0.33268 0.17476 L 0.33711 0.17939 C 0.33802 0.17986 0.33854 0.18078 0.33945 0.18194 L 0.34245 0.18472 C 0.34297 0.18541 0.34375 0.18657 0.3444 0.18726 C 0.34544 0.18912 0.34622 0.19051 0.34714 0.19143 C 0.34909 0.19444 0.35013 0.19537 0.35221 0.19722 C 0.35534 0.20347 0.35104 0.19583 0.3556 0.20231 C 0.35625 0.20301 0.35651 0.2037 0.3569 0.20463 C 0.35833 0.20625 0.36029 0.20764 0.36146 0.20926 L 0.36549 0.21458 L 0.36758 0.21805 C 0.3681 0.21944 0.36888 0.22176 0.37018 0.22314 C 0.3707 0.2243 0.37214 0.22569 0.37292 0.22685 C 0.37357 0.22754 0.37435 0.2287 0.37487 0.22963 C 0.37591 0.23101 0.37708 0.23194 0.37799 0.23333 C 0.37825 0.23379 0.37852 0.23495 0.37904 0.23541 C 0.37969 0.23634 0.3806 0.2375 0.38112 0.23842 C 0.38346 0.24213 0.38177 0.24027 0.38424 0.24467 C 0.38854 0.25231 0.38516 0.24537 0.38906 0.25185 C 0.39075 0.25393 0.39193 0.25694 0.39375 0.25949 L 0.39727 0.26643 C 0.39831 0.26828 0.39909 0.26967 0.39974 0.27106 C 0.40065 0.27199 0.40156 0.27338 0.40195 0.27384 C 0.40677 0.28264 0.40117 0.2743 0.40599 0.28078 C 0.40599 0.28171 0.40664 0.2831 0.40703 0.28379 C 0.40794 0.28541 0.40911 0.28726 0.40964 0.28865 C 0.41146 0.29259 0.41016 0.29027 0.41354 0.29537 C 0.41341 0.29583 0.41354 0.29722 0.4138 0.29838 C 0.4138 0.29907 0.41641 0.30439 0.4168 0.30486 C 0.41849 0.30926 0.41719 0.30625 0.41914 0.31018 C 0.42018 0.31504 0.41862 0.30879 0.42135 0.31504 C 0.42214 0.31643 0.42214 0.31759 0.42279 0.31851 C 0.42344 0.32014 0.42422 0.32176 0.42513 0.32291 C 0.42786 0.32731 0.42695 0.325 0.4293 0.32939 C 0.43034 0.33148 0.43086 0.3331 0.43151 0.33541 C 0.4319 0.33611 0.43216 0.33703 0.43268 0.33796 C 0.43607 0.34375 0.43333 0.33865 0.43646 0.3456 C 0.4375 0.34745 0.43841 0.34976 0.43945 0.35185 C 0.4401 0.35301 0.44075 0.35439 0.44128 0.35578 C 0.44193 0.3574 0.44232 0.35879 0.4431 0.36018 C 0.44414 0.3625 0.44609 0.36504 0.44766 0.36736 C 0.44766 0.36875 0.4474 0.36944 0.44792 0.37037 C 0.44792 0.37152 0.44948 0.37291 0.44961 0.37384 C 0.45013 0.37476 0.44948 0.375 0.45026 0.37592 C 0.45169 0.38055 0.45195 0.37685 0.45117 0.38032 L 0.45104 0.38032 " pathEditMode="relative" rAng="1440000" ptsTypes="AAAAAAAAAAAAAAAAAAAAAAAAAAAAAAAAAAAAAAAAAAAAAAAAAAAAAAAAAAAAAAAAAAAAAAAAAAAAAAAAAAAAAAAAAAAAAAAA">
                                      <p:cBhvr>
                                        <p:cTn id="20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555" y="15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1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2" grpId="1" animBg="1"/>
      <p:bldP spid="42" grpId="2" animBg="1"/>
      <p:bldP spid="5" grpId="0" animBg="1"/>
      <p:bldP spid="5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897015" y="266278"/>
            <a:ext cx="61331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LISTENING PRACTICE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37843" y="3808634"/>
            <a:ext cx="9851494" cy="2421224"/>
          </a:xfrm>
          <a:prstGeom prst="rect">
            <a:avLst/>
          </a:prstGeom>
          <a:effectLst>
            <a:glow rad="1905000">
              <a:schemeClr val="accent4">
                <a:satMod val="175000"/>
              </a:schemeClr>
            </a:glow>
          </a:effectLst>
        </p:spPr>
      </p:pic>
      <p:pic>
        <p:nvPicPr>
          <p:cNvPr id="7" name="storyboard introWI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485728" y="530803"/>
            <a:ext cx="653988" cy="7189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07713" y="1158134"/>
            <a:ext cx="1804572" cy="2462997"/>
          </a:xfrm>
          <a:prstGeom prst="rect">
            <a:avLst/>
          </a:prstGeom>
        </p:spPr>
      </p:pic>
      <p:sp>
        <p:nvSpPr>
          <p:cNvPr id="9" name="Not Equal 8">
            <a:extLst>
              <a:ext uri="{FF2B5EF4-FFF2-40B4-BE49-F238E27FC236}">
                <a16:creationId xmlns:a16="http://schemas.microsoft.com/office/drawing/2014/main" id="{9BC1047A-8D9E-488C-B2F3-F2C6C4758B52}"/>
              </a:ext>
            </a:extLst>
          </p:cNvPr>
          <p:cNvSpPr/>
          <p:nvPr/>
        </p:nvSpPr>
        <p:spPr>
          <a:xfrm>
            <a:off x="588977" y="628142"/>
            <a:ext cx="716567" cy="356293"/>
          </a:xfrm>
          <a:prstGeom prst="mathNotEqual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7EF1236-A379-47ED-B769-6D154A1F17F1}"/>
              </a:ext>
            </a:extLst>
          </p:cNvPr>
          <p:cNvSpPr/>
          <p:nvPr/>
        </p:nvSpPr>
        <p:spPr>
          <a:xfrm>
            <a:off x="491247" y="5604720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1DF0A3D-F1DE-4674-98C0-4A97D939091F}"/>
              </a:ext>
            </a:extLst>
          </p:cNvPr>
          <p:cNvSpPr/>
          <p:nvPr/>
        </p:nvSpPr>
        <p:spPr>
          <a:xfrm>
            <a:off x="2349829" y="199217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LP AUDIO">
            <a:hlinkClick r:id="" action="ppaction://media"/>
            <a:extLst>
              <a:ext uri="{FF2B5EF4-FFF2-40B4-BE49-F238E27FC236}">
                <a16:creationId xmlns:a16="http://schemas.microsoft.com/office/drawing/2014/main" id="{3655F343-5BF7-4D16-9273-ED794046676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85800" y="589915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86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25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474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3902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10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719FF77-FCA3-41F5-A811-DC27DFCAA9E1}"/>
              </a:ext>
            </a:extLst>
          </p:cNvPr>
          <p:cNvSpPr/>
          <p:nvPr/>
        </p:nvSpPr>
        <p:spPr>
          <a:xfrm>
            <a:off x="1649206" y="1095029"/>
            <a:ext cx="867768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LOVE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FRIENDS CREATES TRUST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PETER IS A FRIEND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AM READING A BOOK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POEMS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A53633-7E49-40A6-9367-46D3F63C9FD2}"/>
              </a:ext>
            </a:extLst>
          </p:cNvPr>
          <p:cNvSpPr/>
          <p:nvPr/>
        </p:nvSpPr>
        <p:spPr>
          <a:xfrm>
            <a:off x="119113" y="2955680"/>
            <a:ext cx="1173787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HIS HOME IS AN ISLAND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BRITISH COAST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 MUST REMEMBER TO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SWITCH 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LIGHTS AT NIGHT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WILL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BE OFF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VISIT HIM SOON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GOOD TO GET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921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AND ABOUT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3200" b="1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5E55FE-D577-47ED-B1CA-26C3410ED22C}"/>
              </a:ext>
            </a:extLst>
          </p:cNvPr>
          <p:cNvSpPr/>
          <p:nvPr/>
        </p:nvSpPr>
        <p:spPr>
          <a:xfrm>
            <a:off x="900371" y="5316089"/>
            <a:ext cx="101753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MUST FIND THE WAY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OUT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THE AIRPORT!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HOPE THE PLANE LANDS BEFORE THE FUEL </a:t>
            </a:r>
            <a:r>
              <a:rPr kumimoji="0" lang="en-GB" sz="32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IS OUT !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B29DB97-7F17-4896-8B61-D66F669739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35" y="0"/>
            <a:ext cx="4255080" cy="119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43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9270" y="254385"/>
            <a:ext cx="12670971" cy="535531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JUST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>
                <a:ln w="9525">
                  <a:solidFill>
                    <a:sysClr val="windowText" lastClr="000000"/>
                  </a:solidFill>
                  <a:prstDash val="solid"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LISTEN                                     	  AGAIN</a:t>
            </a:r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4"/>
          <a:srcRect l="33138" t="38690" r="46670" b="32994"/>
          <a:stretch/>
        </p:blipFill>
        <p:spPr>
          <a:xfrm>
            <a:off x="2007602" y="737039"/>
            <a:ext cx="1772535" cy="2435606"/>
          </a:xfrm>
          <a:prstGeom prst="ellipse">
            <a:avLst/>
          </a:prstGeom>
          <a:ln>
            <a:solidFill>
              <a:sysClr val="windowText" lastClr="000000"/>
            </a:solidFill>
          </a:ln>
          <a:effectLst>
            <a:softEdge rad="112500"/>
          </a:effectLst>
        </p:spPr>
      </p:pic>
      <p:sp>
        <p:nvSpPr>
          <p:cNvPr id="45" name="Circle: Hollow 44"/>
          <p:cNvSpPr/>
          <p:nvPr/>
        </p:nvSpPr>
        <p:spPr>
          <a:xfrm>
            <a:off x="1445069" y="600758"/>
            <a:ext cx="2914928" cy="2779033"/>
          </a:xfrm>
          <a:prstGeom prst="donut">
            <a:avLst>
              <a:gd name="adj" fmla="val 2429"/>
            </a:avLst>
          </a:prstGeom>
          <a:solidFill>
            <a:srgbClr val="5B9BD5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Lightning Bolt 45"/>
          <p:cNvSpPr/>
          <p:nvPr/>
        </p:nvSpPr>
        <p:spPr>
          <a:xfrm>
            <a:off x="716870" y="2465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Lightning Bolt 46"/>
          <p:cNvSpPr/>
          <p:nvPr/>
        </p:nvSpPr>
        <p:spPr>
          <a:xfrm rot="19308518">
            <a:off x="521510" y="10029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8" name="Lightning Bolt 47"/>
          <p:cNvSpPr/>
          <p:nvPr/>
        </p:nvSpPr>
        <p:spPr>
          <a:xfrm rot="17719888">
            <a:off x="645852" y="16830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9" name="Lightning Bolt 48"/>
          <p:cNvSpPr/>
          <p:nvPr/>
        </p:nvSpPr>
        <p:spPr>
          <a:xfrm>
            <a:off x="869270" y="3989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0" name="Lightning Bolt 49"/>
          <p:cNvSpPr/>
          <p:nvPr/>
        </p:nvSpPr>
        <p:spPr>
          <a:xfrm rot="19308518">
            <a:off x="673910" y="11553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Lightning Bolt 50"/>
          <p:cNvSpPr/>
          <p:nvPr/>
        </p:nvSpPr>
        <p:spPr>
          <a:xfrm rot="17719888">
            <a:off x="798252" y="18354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2" name="Lightning Bolt 51"/>
          <p:cNvSpPr/>
          <p:nvPr/>
        </p:nvSpPr>
        <p:spPr>
          <a:xfrm>
            <a:off x="1021670" y="5513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Lightning Bolt 52"/>
          <p:cNvSpPr/>
          <p:nvPr/>
        </p:nvSpPr>
        <p:spPr>
          <a:xfrm rot="19308518">
            <a:off x="826310" y="13077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Lightning Bolt 53"/>
          <p:cNvSpPr/>
          <p:nvPr/>
        </p:nvSpPr>
        <p:spPr>
          <a:xfrm rot="17719888">
            <a:off x="950652" y="1987872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5" name="Lightning Bolt 54"/>
          <p:cNvSpPr/>
          <p:nvPr/>
        </p:nvSpPr>
        <p:spPr>
          <a:xfrm>
            <a:off x="1174070" y="703751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Lightning Bolt 55"/>
          <p:cNvSpPr/>
          <p:nvPr/>
        </p:nvSpPr>
        <p:spPr>
          <a:xfrm rot="19308518">
            <a:off x="978710" y="1460147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Lightning Bolt 56"/>
          <p:cNvSpPr/>
          <p:nvPr/>
        </p:nvSpPr>
        <p:spPr>
          <a:xfrm rot="17719888">
            <a:off x="959471" y="2013046"/>
            <a:ext cx="1209675" cy="1009650"/>
          </a:xfrm>
          <a:prstGeom prst="lightningBolt">
            <a:avLst/>
          </a:prstGeom>
          <a:solidFill>
            <a:srgbClr val="92D92F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>
            <a:glow rad="165100">
              <a:srgbClr val="FFC000">
                <a:satMod val="175000"/>
              </a:srgbClr>
            </a:glow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835147" y="5380038"/>
            <a:ext cx="2919610" cy="10519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/>
          <p:cNvSpPr/>
          <p:nvPr/>
        </p:nvSpPr>
        <p:spPr>
          <a:xfrm>
            <a:off x="1343853" y="5765188"/>
            <a:ext cx="1165384" cy="7949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LP AUDIO">
            <a:hlinkClick r:id="" action="ppaction://media"/>
            <a:extLst>
              <a:ext uri="{FF2B5EF4-FFF2-40B4-BE49-F238E27FC236}">
                <a16:creationId xmlns:a16="http://schemas.microsoft.com/office/drawing/2014/main" id="{2254F8BF-EC4D-4512-9172-28BE87CA3F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8763" y="489267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4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sp>
        <p:nvSpPr>
          <p:cNvPr id="3" name="Cloud 2"/>
          <p:cNvSpPr/>
          <p:nvPr/>
        </p:nvSpPr>
        <p:spPr>
          <a:xfrm>
            <a:off x="2536723" y="1757444"/>
            <a:ext cx="7466882" cy="4459466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THERE ARE MANY MORE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  OFF  OUT</a:t>
            </a: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USES IN IDIOMS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04112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2">
            <a:extLst>
              <a:ext uri="{FF2B5EF4-FFF2-40B4-BE49-F238E27FC236}">
                <a16:creationId xmlns:a16="http://schemas.microsoft.com/office/drawing/2014/main" id="{7AC58A71-34FC-4253-8206-2DB4D4A79FDA}"/>
              </a:ext>
            </a:extLst>
          </p:cNvPr>
          <p:cNvSpPr/>
          <p:nvPr/>
        </p:nvSpPr>
        <p:spPr>
          <a:xfrm>
            <a:off x="2536723" y="1757444"/>
            <a:ext cx="7845768" cy="4459466"/>
          </a:xfrm>
          <a:prstGeom prst="cloud">
            <a:avLst/>
          </a:prstGeom>
          <a:solidFill>
            <a:srgbClr val="70AD47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SEE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IDIOMS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IN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b="1" i="0" u="none" strike="noStrike" kern="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D65AE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USE OF ENGLISH </a:t>
            </a:r>
            <a:r>
              <a:rPr kumimoji="0" lang="en-GB" sz="4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MODULES</a:t>
            </a:r>
          </a:p>
        </p:txBody>
      </p:sp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72D13868-C4F8-4FE1-A06C-04C4D2DB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CFBC5-BFFD-4777-94DF-4BDC90456B15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</p:spTree>
    <p:extLst>
      <p:ext uri="{BB962C8B-B14F-4D97-AF65-F5344CB8AC3E}">
        <p14:creationId xmlns:p14="http://schemas.microsoft.com/office/powerpoint/2010/main" val="7686876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>
            <a:extLst>
              <a:ext uri="{FF2B5EF4-FFF2-40B4-BE49-F238E27FC236}">
                <a16:creationId xmlns:a16="http://schemas.microsoft.com/office/drawing/2014/main" id="{72D13868-C4F8-4FE1-A06C-04C4D2DB4D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82CFBC5-BFFD-4777-94DF-4BDC90456B15}"/>
              </a:ext>
            </a:extLst>
          </p:cNvPr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04FF37D-2512-4808-8E37-28E3754433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5831" y="1561346"/>
            <a:ext cx="8364437" cy="466994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0394AB-307B-4C4B-BD8B-64EA0B1D76A8}"/>
              </a:ext>
            </a:extLst>
          </p:cNvPr>
          <p:cNvSpPr/>
          <p:nvPr/>
        </p:nvSpPr>
        <p:spPr>
          <a:xfrm>
            <a:off x="2710297" y="3249985"/>
            <a:ext cx="6771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defRPr/>
            </a:pPr>
            <a:r>
              <a:rPr lang="en-GB" sz="3600" b="1" kern="0" dirty="0">
                <a:ln>
                  <a:solidFill>
                    <a:sysClr val="windowText" lastClr="000000"/>
                  </a:solidFill>
                </a:ln>
                <a:solidFill>
                  <a:srgbClr val="3D65AE"/>
                </a:solidFill>
                <a:effectLst>
                  <a:glow rad="381000">
                    <a:srgbClr val="FFFFFF"/>
                  </a:glow>
                </a:effectLst>
              </a:rPr>
              <a:t>https://en.oxforddictionaries.com</a:t>
            </a:r>
            <a:endParaRPr kumimoji="0" lang="en-GB" sz="36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381000">
                  <a:srgbClr val="FFFFFF"/>
                </a:glow>
              </a:effectLst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63846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grpId="1" nodeType="clickEffect">
                                  <p:stCondLst>
                                    <p:cond delay="1550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close up of a hand&#10;&#10;Description automatically generated">
            <a:extLst>
              <a:ext uri="{FF2B5EF4-FFF2-40B4-BE49-F238E27FC236}">
                <a16:creationId xmlns:a16="http://schemas.microsoft.com/office/drawing/2014/main" id="{B3588E36-925E-42C4-9D38-C21BB4AA256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 rot="394319" flipH="1">
            <a:off x="4072306" y="3260486"/>
            <a:ext cx="2266125" cy="1035647"/>
          </a:xfrm>
          <a:prstGeom prst="rect">
            <a:avLst/>
          </a:prstGeom>
        </p:spPr>
      </p:pic>
      <p:pic>
        <p:nvPicPr>
          <p:cNvPr id="5" name="Picture 4" descr="A persons hand&#10;&#10;Description automatically generated">
            <a:extLst>
              <a:ext uri="{FF2B5EF4-FFF2-40B4-BE49-F238E27FC236}">
                <a16:creationId xmlns:a16="http://schemas.microsoft.com/office/drawing/2014/main" id="{AE1D8CC4-3983-4C14-A8CD-F0CF438E199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 rot="2369021">
            <a:off x="4518291" y="1206462"/>
            <a:ext cx="2607055" cy="1955291"/>
          </a:xfrm>
          <a:prstGeom prst="rect">
            <a:avLst/>
          </a:prstGeom>
        </p:spPr>
      </p:pic>
      <p:pic>
        <p:nvPicPr>
          <p:cNvPr id="23" name="Picture 22" descr="A close up of a persons face&#10;&#10;Description automatically generated">
            <a:extLst>
              <a:ext uri="{FF2B5EF4-FFF2-40B4-BE49-F238E27FC236}">
                <a16:creationId xmlns:a16="http://schemas.microsoft.com/office/drawing/2014/main" id="{6E8508BF-DB14-4D1E-B9E3-29AD30A9B6A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 rot="1606835" flipH="1">
            <a:off x="4278840" y="4433836"/>
            <a:ext cx="2183127" cy="137586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BE923E2-877A-4037-BC88-D4378737675A}"/>
              </a:ext>
            </a:extLst>
          </p:cNvPr>
          <p:cNvSpPr/>
          <p:nvPr/>
        </p:nvSpPr>
        <p:spPr>
          <a:xfrm>
            <a:off x="8034291" y="2202995"/>
            <a:ext cx="5122415" cy="4736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4A300F-487F-43FF-AF19-6AAC909AF636}"/>
              </a:ext>
            </a:extLst>
          </p:cNvPr>
          <p:cNvSpPr txBox="1"/>
          <p:nvPr/>
        </p:nvSpPr>
        <p:spPr>
          <a:xfrm>
            <a:off x="2661555" y="845581"/>
            <a:ext cx="22686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CAUSE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4" name="CAUSE">
            <a:hlinkClick r:id="" action="ppaction://media"/>
            <a:extLst>
              <a:ext uri="{FF2B5EF4-FFF2-40B4-BE49-F238E27FC236}">
                <a16:creationId xmlns:a16="http://schemas.microsoft.com/office/drawing/2014/main" id="{240894FC-E2DC-4E60-97EC-79DF8E88C6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510772" y="1462481"/>
            <a:ext cx="487362" cy="487362"/>
          </a:xfrm>
          <a:prstGeom prst="rect">
            <a:avLst/>
          </a:prstGeom>
        </p:spPr>
      </p:pic>
      <p:sp>
        <p:nvSpPr>
          <p:cNvPr id="15" name="Speech Bubble: Oval 14">
            <a:extLst>
              <a:ext uri="{FF2B5EF4-FFF2-40B4-BE49-F238E27FC236}">
                <a16:creationId xmlns:a16="http://schemas.microsoft.com/office/drawing/2014/main" id="{11380D40-3ABF-4921-B7D5-7E75B4729092}"/>
              </a:ext>
            </a:extLst>
          </p:cNvPr>
          <p:cNvSpPr/>
          <p:nvPr/>
        </p:nvSpPr>
        <p:spPr>
          <a:xfrm>
            <a:off x="842311" y="1791165"/>
            <a:ext cx="3598349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THE REASON WHY</a:t>
            </a:r>
          </a:p>
        </p:txBody>
      </p:sp>
      <p:pic>
        <p:nvPicPr>
          <p:cNvPr id="16" name="POSSESSIVE">
            <a:hlinkClick r:id="" action="ppaction://media"/>
            <a:extLst>
              <a:ext uri="{FF2B5EF4-FFF2-40B4-BE49-F238E27FC236}">
                <a16:creationId xmlns:a16="http://schemas.microsoft.com/office/drawing/2014/main" id="{4F3E8F04-F2A4-4606-9DF4-16B3EB767A1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338227" y="3287014"/>
            <a:ext cx="487363" cy="487362"/>
          </a:xfrm>
          <a:prstGeom prst="rect">
            <a:avLst/>
          </a:prstGeom>
        </p:spPr>
      </p:pic>
      <p:pic>
        <p:nvPicPr>
          <p:cNvPr id="20" name="CONTENT">
            <a:hlinkClick r:id="" action="ppaction://media"/>
            <a:extLst>
              <a:ext uri="{FF2B5EF4-FFF2-40B4-BE49-F238E27FC236}">
                <a16:creationId xmlns:a16="http://schemas.microsoft.com/office/drawing/2014/main" id="{21E09DD6-8A83-4B37-90A5-A8CC496F632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32076" y="5740382"/>
            <a:ext cx="487362" cy="487363"/>
          </a:xfrm>
          <a:prstGeom prst="rect">
            <a:avLst/>
          </a:prstGeom>
        </p:spPr>
      </p:pic>
      <p:sp>
        <p:nvSpPr>
          <p:cNvPr id="4" name="Wave 3">
            <a:extLst>
              <a:ext uri="{FF2B5EF4-FFF2-40B4-BE49-F238E27FC236}">
                <a16:creationId xmlns:a16="http://schemas.microsoft.com/office/drawing/2014/main" id="{5886C9A1-4C1A-4798-A7F7-F047AEE844C4}"/>
              </a:ext>
            </a:extLst>
          </p:cNvPr>
          <p:cNvSpPr/>
          <p:nvPr/>
        </p:nvSpPr>
        <p:spPr>
          <a:xfrm>
            <a:off x="6250560" y="2665632"/>
            <a:ext cx="4124048" cy="3791300"/>
          </a:xfrm>
          <a:prstGeom prst="wave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accent2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600" i="0" u="none" strike="noStrike" kern="1200" cap="none" spc="0" normalizeH="0" baseline="0" noProof="0" dirty="0">
                <a:ln w="38100">
                  <a:solidFill>
                    <a:schemeClr val="tx1"/>
                  </a:solidFill>
                </a:ln>
                <a:solidFill>
                  <a:sysClr val="windowText" lastClr="000000"/>
                </a:solidFill>
                <a:effectLst>
                  <a:glow rad="939800">
                    <a:srgbClr val="FFC000">
                      <a:satMod val="17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E9B0D2E-6A16-4F98-9256-BE748B752B51}"/>
              </a:ext>
            </a:extLst>
          </p:cNvPr>
          <p:cNvSpPr txBox="1"/>
          <p:nvPr/>
        </p:nvSpPr>
        <p:spPr>
          <a:xfrm>
            <a:off x="581909" y="2847111"/>
            <a:ext cx="39762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5400" i="0" u="none" strike="noStrike" kern="1200" cap="none" spc="0" normalizeH="0" baseline="0" noProof="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POSSESSIVE</a:t>
            </a:r>
          </a:p>
        </p:txBody>
      </p:sp>
      <p:sp>
        <p:nvSpPr>
          <p:cNvPr id="27" name="Speech Bubble: Oval 26">
            <a:extLst>
              <a:ext uri="{FF2B5EF4-FFF2-40B4-BE49-F238E27FC236}">
                <a16:creationId xmlns:a16="http://schemas.microsoft.com/office/drawing/2014/main" id="{93E42C19-B00B-482A-9515-4992EE677E26}"/>
              </a:ext>
            </a:extLst>
          </p:cNvPr>
          <p:cNvSpPr/>
          <p:nvPr/>
        </p:nvSpPr>
        <p:spPr>
          <a:xfrm>
            <a:off x="585841" y="3778310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BELONGING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B454193-1FDC-4F08-A701-A976F7A30DC7}"/>
              </a:ext>
            </a:extLst>
          </p:cNvPr>
          <p:cNvSpPr txBox="1"/>
          <p:nvPr/>
        </p:nvSpPr>
        <p:spPr>
          <a:xfrm>
            <a:off x="1137977" y="4864378"/>
            <a:ext cx="33026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5400" dirty="0">
                <a:ln w="12700">
                  <a:solidFill>
                    <a:schemeClr val="tx1"/>
                  </a:solidFill>
                </a:ln>
                <a:solidFill>
                  <a:prstClr val="black"/>
                </a:solidFill>
                <a:latin typeface="Calibri" panose="020F0502020204030204"/>
              </a:rPr>
              <a:t>CONTENT</a:t>
            </a:r>
            <a:endParaRPr kumimoji="0" lang="en-GB" sz="5400" i="0" u="none" strike="noStrike" kern="1200" cap="none" spc="0" normalizeH="0" baseline="0" noProof="0" dirty="0">
              <a:ln w="12700">
                <a:solidFill>
                  <a:schemeClr val="tx1"/>
                </a:solidFill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id="{0D955D4A-F6D2-4541-8938-0178ED5C9AA5}"/>
              </a:ext>
            </a:extLst>
          </p:cNvPr>
          <p:cNvSpPr/>
          <p:nvPr/>
        </p:nvSpPr>
        <p:spPr>
          <a:xfrm>
            <a:off x="714547" y="5750534"/>
            <a:ext cx="3894016" cy="885939"/>
          </a:xfrm>
          <a:prstGeom prst="wedgeEllipseCallout">
            <a:avLst>
              <a:gd name="adj1" fmla="val 19404"/>
              <a:gd name="adj2" fmla="val -7330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ln>
                  <a:solidFill>
                    <a:sysClr val="windowText" lastClr="000000"/>
                  </a:solidFill>
                </a:ln>
              </a:rPr>
              <a:t>WHAT IS INSIDE</a:t>
            </a:r>
          </a:p>
        </p:txBody>
      </p:sp>
      <p:pic>
        <p:nvPicPr>
          <p:cNvPr id="32" name="BEFORE- YO2017-01-06-18-35-20-709">
            <a:hlinkClick r:id="" action="ppaction://media"/>
            <a:extLst>
              <a:ext uri="{FF2B5EF4-FFF2-40B4-BE49-F238E27FC236}">
                <a16:creationId xmlns:a16="http://schemas.microsoft.com/office/drawing/2014/main" id="{31075E04-726F-45DE-AAC2-A35CE93AC99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304260" y="6390413"/>
            <a:ext cx="452084" cy="452084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BAE4716A-361B-446B-8282-F8F8B6BA5E9B}"/>
              </a:ext>
            </a:extLst>
          </p:cNvPr>
          <p:cNvSpPr txBox="1"/>
          <p:nvPr/>
        </p:nvSpPr>
        <p:spPr>
          <a:xfrm>
            <a:off x="4310846" y="6379826"/>
            <a:ext cx="4708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STOP THE VIDEO WHILE YOU CHECK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7ED2B57D-3396-47CA-80BD-D5E9222E01D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21082778">
            <a:off x="7549448" y="669504"/>
            <a:ext cx="3851172" cy="3573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72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61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214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2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5568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11000"/>
                                  </p:stCondLst>
                                  <p:childTnLst>
                                    <p:animRot by="21600000">
                                      <p:cBhvr>
                                        <p:cTn id="82" dur="4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10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100000" showWhenStopped="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100000" showWhenStopped="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  <p:bldLst>
      <p:bldP spid="8" grpId="0"/>
      <p:bldP spid="15" grpId="0" animBg="1"/>
      <p:bldP spid="26" grpId="0"/>
      <p:bldP spid="27" grpId="0" animBg="1"/>
      <p:bldP spid="30" grpId="0"/>
      <p:bldP spid="31" grpId="0" animBg="1"/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duation_hat.svg ‎ (SVG file, nominally 661 × 278 pixels, file ...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236513"/>
            <a:ext cx="1538514" cy="64706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648525" y="800724"/>
            <a:ext cx="4894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ENGLISH LANGUAGE STUDY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6743" y="1598510"/>
            <a:ext cx="1802608" cy="1157732"/>
          </a:xfrm>
          <a:prstGeom prst="rect">
            <a:avLst/>
          </a:prstGeom>
        </p:spPr>
      </p:pic>
      <p:sp>
        <p:nvSpPr>
          <p:cNvPr id="3" name="Cloud 2"/>
          <p:cNvSpPr/>
          <p:nvPr/>
        </p:nvSpPr>
        <p:spPr>
          <a:xfrm>
            <a:off x="2747456" y="1447784"/>
            <a:ext cx="6430239" cy="4397181"/>
          </a:xfrm>
          <a:prstGeom prst="cloud">
            <a:avLst/>
          </a:prstGeom>
          <a:solidFill>
            <a:schemeClr val="accent6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HERE ARE SOME USUAL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4472C4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OF</a:t>
            </a:r>
            <a:endParaRPr kumimoji="0" lang="en-GB" sz="40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>
                <a:glow rad="685800">
                  <a:srgbClr val="FFFFFF"/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>
                  <a:glow rad="685800">
                    <a:srgbClr val="FFFFFF"/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7" name="Oval 6"/>
          <p:cNvSpPr/>
          <p:nvPr/>
        </p:nvSpPr>
        <p:spPr>
          <a:xfrm>
            <a:off x="420624" y="6071616"/>
            <a:ext cx="603830" cy="4389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219456" y="406854"/>
            <a:ext cx="503083" cy="30637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630" y="4971275"/>
            <a:ext cx="1975007" cy="1684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872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2C7B551-6B81-4B42-B293-4B9A43180E8B}"/>
              </a:ext>
            </a:extLst>
          </p:cNvPr>
          <p:cNvSpPr txBox="1"/>
          <p:nvPr/>
        </p:nvSpPr>
        <p:spPr>
          <a:xfrm>
            <a:off x="5094514" y="158621"/>
            <a:ext cx="20029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EXAMPLES</a:t>
            </a:r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DB1D3F22-93C3-425E-AFD1-D642E3A7BB7B}"/>
              </a:ext>
            </a:extLst>
          </p:cNvPr>
          <p:cNvSpPr/>
          <p:nvPr/>
        </p:nvSpPr>
        <p:spPr>
          <a:xfrm>
            <a:off x="8556341" y="789193"/>
            <a:ext cx="2227906" cy="10375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CAUSE</a:t>
            </a:r>
          </a:p>
        </p:txBody>
      </p:sp>
      <p:pic>
        <p:nvPicPr>
          <p:cNvPr id="6" name="TRUST">
            <a:hlinkClick r:id="" action="ppaction://media"/>
            <a:extLst>
              <a:ext uri="{FF2B5EF4-FFF2-40B4-BE49-F238E27FC236}">
                <a16:creationId xmlns:a16="http://schemas.microsoft.com/office/drawing/2014/main" id="{AE1AF560-2205-4473-8980-CA95C560D0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3755" y="1178523"/>
            <a:ext cx="487362" cy="48736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BFFE82E-0946-4FEF-86B6-6C1C729FB75E}"/>
              </a:ext>
            </a:extLst>
          </p:cNvPr>
          <p:cNvSpPr/>
          <p:nvPr/>
        </p:nvSpPr>
        <p:spPr>
          <a:xfrm>
            <a:off x="881510" y="939271"/>
            <a:ext cx="746665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</a:rPr>
              <a:t>LOVE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</a:rPr>
              <a:t>OF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</a:rPr>
              <a:t>FRIENDS CREATES TRUST</a:t>
            </a:r>
          </a:p>
          <a:p>
            <a:pPr lvl="0" algn="ctr">
              <a:defRPr/>
            </a:pP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</a:endParaRP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id="{010D665C-F6B2-4294-B9F3-78D67A165BB8}"/>
              </a:ext>
            </a:extLst>
          </p:cNvPr>
          <p:cNvSpPr/>
          <p:nvPr/>
        </p:nvSpPr>
        <p:spPr>
          <a:xfrm>
            <a:off x="2583160" y="1767056"/>
            <a:ext cx="6207271" cy="863732"/>
          </a:xfrm>
          <a:prstGeom prst="wedgeEllipseCallout">
            <a:avLst>
              <a:gd name="adj1" fmla="val -39304"/>
              <a:gd name="adj2" fmla="val -6953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THE REASON WHY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CBC9FC4D-56DD-48B1-A401-B78E405610A0}"/>
              </a:ext>
            </a:extLst>
          </p:cNvPr>
          <p:cNvSpPr/>
          <p:nvPr/>
        </p:nvSpPr>
        <p:spPr>
          <a:xfrm>
            <a:off x="8203970" y="2611346"/>
            <a:ext cx="3291075" cy="111352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POSSESSIVE</a:t>
            </a:r>
          </a:p>
        </p:txBody>
      </p:sp>
      <p:pic>
        <p:nvPicPr>
          <p:cNvPr id="10" name="FRIEND">
            <a:hlinkClick r:id="" action="ppaction://media"/>
            <a:extLst>
              <a:ext uri="{FF2B5EF4-FFF2-40B4-BE49-F238E27FC236}">
                <a16:creationId xmlns:a16="http://schemas.microsoft.com/office/drawing/2014/main" id="{1B6850A1-9BA8-4A11-B24D-30756FB5AC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8013" y="2943225"/>
            <a:ext cx="487362" cy="48736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542432-1808-49A3-BC51-0D60B0D98CC4}"/>
              </a:ext>
            </a:extLst>
          </p:cNvPr>
          <p:cNvSpPr/>
          <p:nvPr/>
        </p:nvSpPr>
        <p:spPr>
          <a:xfrm>
            <a:off x="1343540" y="28010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defRPr/>
            </a:pP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</a:rPr>
              <a:t>PETER IS A FRIEND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>
                  <a:glow rad="215900">
                    <a:srgbClr val="FFC000">
                      <a:satMod val="175000"/>
                    </a:srgbClr>
                  </a:glow>
                </a:effectLst>
              </a:rPr>
              <a:t>OF </a:t>
            </a:r>
            <a:r>
              <a:rPr lang="en-GB" sz="4000" b="1" dirty="0">
                <a:ln>
                  <a:solidFill>
                    <a:sysClr val="windowText" lastClr="000000"/>
                  </a:solidFill>
                </a:ln>
                <a:solidFill>
                  <a:srgbClr val="4472C4">
                    <a:lumMod val="75000"/>
                  </a:srgbClr>
                </a:solidFill>
                <a:effectLst/>
              </a:rPr>
              <a:t>MINE</a:t>
            </a:r>
          </a:p>
          <a:p>
            <a:pPr lvl="0" algn="ctr">
              <a:defRPr/>
            </a:pPr>
            <a:endParaRPr lang="en-GB" sz="4000" b="1" dirty="0">
              <a:ln>
                <a:solidFill>
                  <a:sysClr val="windowText" lastClr="000000"/>
                </a:solidFill>
              </a:ln>
              <a:solidFill>
                <a:srgbClr val="4472C4">
                  <a:lumMod val="75000"/>
                </a:srgbClr>
              </a:solidFill>
              <a:effectLst>
                <a:glow rad="215900">
                  <a:srgbClr val="FFC000">
                    <a:satMod val="175000"/>
                  </a:srgbClr>
                </a:glow>
              </a:effectLst>
            </a:endParaRPr>
          </a:p>
        </p:txBody>
      </p:sp>
      <p:sp>
        <p:nvSpPr>
          <p:cNvPr id="12" name="Speech Bubble: Oval 11">
            <a:extLst>
              <a:ext uri="{FF2B5EF4-FFF2-40B4-BE49-F238E27FC236}">
                <a16:creationId xmlns:a16="http://schemas.microsoft.com/office/drawing/2014/main" id="{8D70C111-9857-43BF-AEF6-4BE02916F31D}"/>
              </a:ext>
            </a:extLst>
          </p:cNvPr>
          <p:cNvSpPr/>
          <p:nvPr/>
        </p:nvSpPr>
        <p:spPr>
          <a:xfrm>
            <a:off x="2207496" y="3510197"/>
            <a:ext cx="4034808" cy="955361"/>
          </a:xfrm>
          <a:prstGeom prst="wedgeEllipseCallout">
            <a:avLst>
              <a:gd name="adj1" fmla="val 37906"/>
              <a:gd name="adj2" fmla="val -586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BELONGING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9093C4A4-2B9F-412B-878D-EFA9D9065A29}"/>
              </a:ext>
            </a:extLst>
          </p:cNvPr>
          <p:cNvSpPr/>
          <p:nvPr/>
        </p:nvSpPr>
        <p:spPr>
          <a:xfrm>
            <a:off x="8576123" y="4606211"/>
            <a:ext cx="3021496" cy="97019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>
                <a:ln>
                  <a:solidFill>
                    <a:sysClr val="windowText" lastClr="000000"/>
                  </a:solidFill>
                </a:ln>
              </a:rPr>
              <a:t>CONTENT</a:t>
            </a:r>
          </a:p>
        </p:txBody>
      </p:sp>
      <p:pic>
        <p:nvPicPr>
          <p:cNvPr id="17" name="POEMS">
            <a:hlinkClick r:id="" action="ppaction://media"/>
            <a:extLst>
              <a:ext uri="{FF2B5EF4-FFF2-40B4-BE49-F238E27FC236}">
                <a16:creationId xmlns:a16="http://schemas.microsoft.com/office/drawing/2014/main" id="{2A3ADBA1-E535-434E-ACDC-F8FA3D817CA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775" y="5191125"/>
            <a:ext cx="487363" cy="487363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D8FC8D-3411-4EA6-BEEE-47E32710C291}"/>
              </a:ext>
            </a:extLst>
          </p:cNvPr>
          <p:cNvSpPr/>
          <p:nvPr/>
        </p:nvSpPr>
        <p:spPr>
          <a:xfrm>
            <a:off x="829921" y="4737365"/>
            <a:ext cx="75698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I AM READING A BOOK </a:t>
            </a: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368300">
                    <a:schemeClr val="accent4">
                      <a:satMod val="175000"/>
                    </a:schemeClr>
                  </a:glow>
                </a:effectLst>
              </a:rPr>
              <a:t>OF</a:t>
            </a:r>
            <a:r>
              <a:rPr lang="en-US" altLang="en-US" sz="4000" b="1" dirty="0">
                <a:ln>
                  <a:solidFill>
                    <a:sysClr val="windowText" lastClr="000000"/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 POEMS</a:t>
            </a:r>
            <a:r>
              <a:rPr lang="en-US" altLang="en-US" sz="4000" b="1" dirty="0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9" name="Speech Bubble: Oval 18">
            <a:extLst>
              <a:ext uri="{FF2B5EF4-FFF2-40B4-BE49-F238E27FC236}">
                <a16:creationId xmlns:a16="http://schemas.microsoft.com/office/drawing/2014/main" id="{FB1A9A23-7D15-40CB-8D53-5BB540D429B4}"/>
              </a:ext>
            </a:extLst>
          </p:cNvPr>
          <p:cNvSpPr/>
          <p:nvPr/>
        </p:nvSpPr>
        <p:spPr>
          <a:xfrm>
            <a:off x="1536936" y="5521405"/>
            <a:ext cx="5071128" cy="926503"/>
          </a:xfrm>
          <a:prstGeom prst="wedgeEllipseCallout">
            <a:avLst>
              <a:gd name="adj1" fmla="val 35749"/>
              <a:gd name="adj2" fmla="val -7688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ln>
                  <a:solidFill>
                    <a:sysClr val="windowText" lastClr="000000"/>
                  </a:solidFill>
                </a:ln>
              </a:rPr>
              <a:t>WHAT IS INSIDE</a:t>
            </a:r>
          </a:p>
        </p:txBody>
      </p:sp>
    </p:spTree>
    <p:extLst>
      <p:ext uri="{BB962C8B-B14F-4D97-AF65-F5344CB8AC3E}">
        <p14:creationId xmlns:p14="http://schemas.microsoft.com/office/powerpoint/2010/main" val="298453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6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5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27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grpId="1" nodeType="clickEffect">
                                  <p:stCondLst>
                                    <p:cond delay="900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10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10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1" grpId="0"/>
      <p:bldP spid="12" grpId="0" animBg="1"/>
      <p:bldP spid="13" grpId="0" animBg="1"/>
      <p:bldP spid="13" grpId="1" animBg="1"/>
      <p:bldP spid="18" grpId="0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6C6D999B-04B3-46F5-841A-723014D134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96644" y="723014"/>
            <a:ext cx="4782812" cy="57358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2C67D0B-1AF3-4DE0-9553-0BDD0C8454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1614" y="399098"/>
            <a:ext cx="7132871" cy="646966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051B613-706A-4584-A253-C83622906057}"/>
              </a:ext>
            </a:extLst>
          </p:cNvPr>
          <p:cNvSpPr txBox="1"/>
          <p:nvPr/>
        </p:nvSpPr>
        <p:spPr>
          <a:xfrm>
            <a:off x="9759820" y="399098"/>
            <a:ext cx="14649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CAUSE</a:t>
            </a:r>
          </a:p>
        </p:txBody>
      </p:sp>
    </p:spTree>
    <p:extLst>
      <p:ext uri="{BB962C8B-B14F-4D97-AF65-F5344CB8AC3E}">
        <p14:creationId xmlns:p14="http://schemas.microsoft.com/office/powerpoint/2010/main" val="1823837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8" presetClass="emph" presetSubtype="0" fill="hold" nodeType="clickEffect">
                                  <p:stCondLst>
                                    <p:cond delay="10000"/>
                                  </p:stCondLst>
                                  <p:childTnLst>
                                    <p:animRot by="21600000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wo people sitting on a bench&#10;&#10;Description automatically generated">
            <a:extLst>
              <a:ext uri="{FF2B5EF4-FFF2-40B4-BE49-F238E27FC236}">
                <a16:creationId xmlns:a16="http://schemas.microsoft.com/office/drawing/2014/main" id="{8E0C93D6-B478-413A-AC82-2DBF55E9C1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741203" y="382771"/>
            <a:ext cx="6493693" cy="37175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E150F11-DF2B-462C-8B8C-CAFA6DC4ED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2371772"/>
            <a:ext cx="4755034" cy="4316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DD0BEF7-1B16-4B11-A835-42A4CA80572F}"/>
              </a:ext>
            </a:extLst>
          </p:cNvPr>
          <p:cNvSpPr txBox="1"/>
          <p:nvPr/>
        </p:nvSpPr>
        <p:spPr>
          <a:xfrm>
            <a:off x="9549413" y="435983"/>
            <a:ext cx="26032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BELONGING</a:t>
            </a:r>
          </a:p>
        </p:txBody>
      </p:sp>
    </p:spTree>
    <p:extLst>
      <p:ext uri="{BB962C8B-B14F-4D97-AF65-F5344CB8AC3E}">
        <p14:creationId xmlns:p14="http://schemas.microsoft.com/office/powerpoint/2010/main" val="3497364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3090839A-5D2F-498B-8B40-A1111DE65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7914" y="683533"/>
            <a:ext cx="9717866" cy="60233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D84B23-7BF9-4100-BF34-5CF8162B3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554" y="416688"/>
            <a:ext cx="5828446" cy="52954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795612-E902-40C4-B155-EF929ACDF8A6}"/>
              </a:ext>
            </a:extLst>
          </p:cNvPr>
          <p:cNvSpPr txBox="1"/>
          <p:nvPr/>
        </p:nvSpPr>
        <p:spPr>
          <a:xfrm>
            <a:off x="9759820" y="399098"/>
            <a:ext cx="206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ln>
                  <a:solidFill>
                    <a:schemeClr val="tx1"/>
                  </a:solidFill>
                </a:ln>
                <a:solidFill>
                  <a:schemeClr val="accent1"/>
                </a:solidFill>
              </a:rPr>
              <a:t>CONTENT</a:t>
            </a:r>
          </a:p>
        </p:txBody>
      </p:sp>
    </p:spTree>
    <p:extLst>
      <p:ext uri="{BB962C8B-B14F-4D97-AF65-F5344CB8AC3E}">
        <p14:creationId xmlns:p14="http://schemas.microsoft.com/office/powerpoint/2010/main" val="2505640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xit" presetSubtype="0" fill="hold" nodeType="click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8000"/>
                                  </p:stCondLst>
                                  <p:childTnLst>
                                    <p:animRot by="21600000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2064</TotalTime>
  <Words>451</Words>
  <Application>Microsoft Office PowerPoint</Application>
  <PresentationFormat>Widescreen</PresentationFormat>
  <Paragraphs>167</Paragraphs>
  <Slides>35</Slides>
  <Notes>0</Notes>
  <HiddenSlides>0</HiddenSlides>
  <MMClips>29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2_Office Theme</vt:lpstr>
      <vt:lpstr>1_Office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 de Marvell</dc:creator>
  <cp:lastModifiedBy>Will de Marvell</cp:lastModifiedBy>
  <cp:revision>92</cp:revision>
  <dcterms:created xsi:type="dcterms:W3CDTF">2018-09-19T23:13:06Z</dcterms:created>
  <dcterms:modified xsi:type="dcterms:W3CDTF">2019-08-04T16:08:20Z</dcterms:modified>
</cp:coreProperties>
</file>