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889" r:id="rId4"/>
    <p:sldId id="853" r:id="rId5"/>
    <p:sldId id="259" r:id="rId6"/>
    <p:sldId id="855" r:id="rId7"/>
    <p:sldId id="898" r:id="rId8"/>
    <p:sldId id="938" r:id="rId9"/>
    <p:sldId id="857" r:id="rId10"/>
    <p:sldId id="852" r:id="rId11"/>
    <p:sldId id="858" r:id="rId12"/>
    <p:sldId id="862" r:id="rId13"/>
    <p:sldId id="861" r:id="rId14"/>
    <p:sldId id="860" r:id="rId15"/>
    <p:sldId id="856" r:id="rId16"/>
    <p:sldId id="876" r:id="rId17"/>
    <p:sldId id="884" r:id="rId18"/>
    <p:sldId id="570" r:id="rId19"/>
    <p:sldId id="866" r:id="rId20"/>
    <p:sldId id="869" r:id="rId21"/>
    <p:sldId id="934" r:id="rId22"/>
    <p:sldId id="943" r:id="rId23"/>
    <p:sldId id="945" r:id="rId24"/>
    <p:sldId id="946" r:id="rId25"/>
    <p:sldId id="939" r:id="rId26"/>
    <p:sldId id="940" r:id="rId27"/>
    <p:sldId id="941" r:id="rId28"/>
    <p:sldId id="942" r:id="rId29"/>
    <p:sldId id="935" r:id="rId30"/>
    <p:sldId id="937" r:id="rId31"/>
    <p:sldId id="928" r:id="rId32"/>
    <p:sldId id="894" r:id="rId33"/>
    <p:sldId id="895" r:id="rId34"/>
    <p:sldId id="917" r:id="rId35"/>
    <p:sldId id="916" r:id="rId36"/>
    <p:sldId id="918" r:id="rId37"/>
    <p:sldId id="896" r:id="rId38"/>
    <p:sldId id="926" r:id="rId39"/>
    <p:sldId id="931" r:id="rId40"/>
    <p:sldId id="932" r:id="rId41"/>
    <p:sldId id="595" r:id="rId42"/>
    <p:sldId id="914" r:id="rId43"/>
    <p:sldId id="596" r:id="rId44"/>
    <p:sldId id="922" r:id="rId45"/>
    <p:sldId id="923" r:id="rId46"/>
    <p:sldId id="924" r:id="rId47"/>
    <p:sldId id="921" r:id="rId48"/>
    <p:sldId id="919" r:id="rId49"/>
    <p:sldId id="925" r:id="rId50"/>
    <p:sldId id="920" r:id="rId51"/>
    <p:sldId id="598" r:id="rId52"/>
    <p:sldId id="909" r:id="rId53"/>
    <p:sldId id="910" r:id="rId54"/>
    <p:sldId id="912" r:id="rId55"/>
    <p:sldId id="913" r:id="rId56"/>
    <p:sldId id="911" r:id="rId57"/>
    <p:sldId id="897" r:id="rId58"/>
    <p:sldId id="915" r:id="rId59"/>
    <p:sldId id="878" r:id="rId60"/>
    <p:sldId id="886" r:id="rId61"/>
    <p:sldId id="868" r:id="rId62"/>
    <p:sldId id="887" r:id="rId63"/>
    <p:sldId id="847" r:id="rId64"/>
    <p:sldId id="879" r:id="rId65"/>
    <p:sldId id="880" r:id="rId66"/>
    <p:sldId id="870" r:id="rId67"/>
    <p:sldId id="881" r:id="rId68"/>
    <p:sldId id="882" r:id="rId69"/>
    <p:sldId id="883" r:id="rId70"/>
    <p:sldId id="581" r:id="rId71"/>
    <p:sldId id="903" r:id="rId72"/>
    <p:sldId id="904" r:id="rId73"/>
    <p:sldId id="905" r:id="rId74"/>
    <p:sldId id="906" r:id="rId75"/>
    <p:sldId id="907" r:id="rId76"/>
    <p:sldId id="908" r:id="rId77"/>
    <p:sldId id="871" r:id="rId78"/>
    <p:sldId id="865" r:id="rId79"/>
    <p:sldId id="872" r:id="rId80"/>
    <p:sldId id="877" r:id="rId81"/>
    <p:sldId id="873" r:id="rId82"/>
    <p:sldId id="933" r:id="rId83"/>
    <p:sldId id="888" r:id="rId84"/>
    <p:sldId id="936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4B6"/>
    <a:srgbClr val="5B7FB4"/>
    <a:srgbClr val="DE9BAA"/>
    <a:srgbClr val="F2ABBB"/>
    <a:srgbClr val="070D0A"/>
    <a:srgbClr val="27362D"/>
    <a:srgbClr val="5C6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32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2" y="566"/>
      </p:cViewPr>
      <p:guideLst>
        <p:guide orient="horz" pos="29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A353F-76FF-4695-90EE-D5BD2D413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68C54-EE51-4F6A-BBD6-29D71D7A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A6C-67AF-4C15-9859-D0EB7E6F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22A37-3C41-453B-B138-7FAC3181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F11F3-90B5-41E1-8AD8-FDB63E7D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105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2EAB-67EC-40BF-846C-0D106CA8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C3A7E-44F7-4523-ACF7-EC59ED918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5588F-D2CA-4048-BE37-4DE5C1A5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7A814-CD41-4A8D-9E85-B8263D792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09923-8E92-423C-AAE9-645B8829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20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58416B-251F-4D5D-B443-69D0362F7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4A117-B517-4FD8-9536-D44BEE2E6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8FE0C-E901-458A-936E-39AF7FB9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362F5-6532-42A3-8CB7-FB72DD1C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407FC-F709-4DA5-B007-03649487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948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142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313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866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60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189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8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00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95D2-D28A-4B2B-AAF8-476EB7A74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4DFAD-5FDB-479C-83FC-30823595A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BA7FD-510D-4DD0-8549-88D14AE4F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D8A6-65F4-4620-BCB4-B44A2774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ACBD6-A351-488F-AC28-37C191E5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8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908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36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82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342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5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531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161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497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210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51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8B21-42B3-426F-B23C-88A9D4BE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7D9AC-8C4A-4179-A2BE-D47AE8372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D63A6-0D7F-49BC-87FD-374DCB2D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CC63E-D0EE-4269-B5EA-F50282D0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0BDED-2E0E-4A1B-9815-D51EE6EA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61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14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688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4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6B24-D1A2-4FD4-A3AC-218BE9B8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220B5-4663-445E-B595-E211BAE55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965E4-C1E2-4723-8FA7-7C0382E04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43E8D-0814-45C9-930E-78F1A76C6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5B07D-E7FB-4E45-A79B-8E712D19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B63EC-D73A-4DE8-8B0A-49E90715B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48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3C9E-32B0-4568-858A-564771F6F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7C930-493D-4E23-BCC4-D1D2A6EDA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BD833-93AB-41FB-8547-247E2BDA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1F554B-E2FA-4892-9480-23A97769A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08F84-B7C5-4DCB-A475-A6CBA6AD6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68C033-208E-41D5-8A6C-8145B82C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ADCD2B-D8F7-439E-92F2-F5D58B6A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FA32D-5CA5-4040-986D-2838C66B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49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9CA9-D260-4841-BD15-B043C0C7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9BD44-B591-4E37-B39B-AD13440F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665A-9A05-4B37-9DE4-6217ED5C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FBB6B-1C1A-497E-8FF7-35727206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73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665FB-1603-4EFC-90B4-6C50FEB0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2AB5F-5651-4865-B359-7AEA59A9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94FA9-7B70-4B9B-AA76-08D3B32B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8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DE5BD-C107-4657-A337-E8BAFC30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B51C6-62FF-4A7D-B8E9-2C94EBC86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76EAD-96CE-4A8C-8CE4-08B4FE284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A9CC1-3B6A-4B2D-814C-11A1CC27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6F523-6641-4FD6-B25B-025EBDF9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2CA35-4344-4F7C-A54C-175128B8A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50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5D8C-9F7B-4D01-B968-C253BDB6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E376D-F690-4F28-BDCE-91BAADAE0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7BB4-49E2-4EFC-ACBA-7DF13D94B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55FE6-D2DE-4971-A16F-EA3D7E93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73CED-3397-473D-B949-62F881B0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90647-B33A-47DD-8C23-09C61711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1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25B72A-7308-4399-BF8B-0CBA94D7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84ADA-A82D-4A6C-B253-ADA74F71D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33E06-FCB3-4FB0-80ED-821865A6E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F6B77-A1C5-436B-93BC-2DE3201246A1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10EA-ED64-4D5F-BBC1-F05EC2A9A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7E6EB-167C-4C99-A0A6-0150EC304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4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73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35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pngimg.com/download/6196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pngall.com/happy-person-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axpixel.net/Family-Commerce-Coconut-Oil-Mixed-Family-Hair-Salon-2811003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hyperlink" Target="https://commons.wikimedia.org/wiki/File:Mission_Control_during_the_release_of_SpaceX_CRS-6.jpg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pngall.com/computer-pc-png" TargetMode="External"/><Relationship Id="rId11" Type="http://schemas.openxmlformats.org/officeDocument/2006/relationships/hyperlink" Target="https://www.maxpixel.net/Deception-Pattern-Optics-Lines-2635218" TargetMode="External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31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romancemeetslife.com/2013/06/common-misconceptions-about-inter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://www.allwhitebackground.com/bee.html" TargetMode="External"/><Relationship Id="rId5" Type="http://schemas.microsoft.com/office/2007/relationships/hdphoto" Target="../media/hdphoto17.wdp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ixabay.com/en/ribbon-banner-christmas-1902843/" TargetMode="External"/><Relationship Id="rId5" Type="http://schemas.microsoft.com/office/2007/relationships/hdphoto" Target="../media/hdphoto19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38.png"/><Relationship Id="rId4" Type="http://schemas.openxmlformats.org/officeDocument/2006/relationships/hyperlink" Target="http://www.allwhitebackground.com/bee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book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anitaexplorer.com/2014/05/its-magic.html" TargetMode="Externa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book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hyperlink" Target="http://www.anitaexplorer.com/2014/05/its-magic.html" TargetMode="Externa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21.wdp"/><Relationship Id="rId5" Type="http://schemas.openxmlformats.org/officeDocument/2006/relationships/image" Target="../media/image46.png"/><Relationship Id="rId10" Type="http://schemas.openxmlformats.org/officeDocument/2006/relationships/hyperlink" Target="https://pixabay.com/en/ribbon-banner-christmas-1902843/" TargetMode="External"/><Relationship Id="rId4" Type="http://schemas.openxmlformats.org/officeDocument/2006/relationships/image" Target="../media/image39.png"/><Relationship Id="rId9" Type="http://schemas.microsoft.com/office/2007/relationships/hdphoto" Target="../media/hdphoto19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3.xml"/><Relationship Id="rId7" Type="http://schemas.openxmlformats.org/officeDocument/2006/relationships/hyperlink" Target="http://www.allwhitebackground.com/bee.html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20.wdp"/><Relationship Id="rId5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microsoft.com/office/2007/relationships/hdphoto" Target="../media/hdphoto18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whitebackground.com/bee.html" TargetMode="External"/><Relationship Id="rId3" Type="http://schemas.openxmlformats.org/officeDocument/2006/relationships/slideLayout" Target="../slideLayouts/slideLayout23.xml"/><Relationship Id="rId7" Type="http://schemas.microsoft.com/office/2007/relationships/hdphoto" Target="../media/hdphoto17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microsoft.com/office/2007/relationships/hdphoto" Target="../media/hdphoto18.wdp"/><Relationship Id="rId4" Type="http://schemas.openxmlformats.org/officeDocument/2006/relationships/image" Target="../media/image38.png"/><Relationship Id="rId9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microsoft.com/office/2007/relationships/media" Target="../media/media3.mp4"/><Relationship Id="rId16" Type="http://schemas.openxmlformats.org/officeDocument/2006/relationships/image" Target="../media/image18.png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axpixel.net/Irbene-Telescope-Radio-Dish-32m-Latvia-Antenna-1352614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en.m.wikipedia.org/wiki/Quill" TargetMode="External"/><Relationship Id="rId4" Type="http://schemas.microsoft.com/office/2007/relationships/hdphoto" Target="../media/hdphoto25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1656A-F956-4116-B750-CCCCC6178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50D001-67B9-4276-948D-64B6568C6FB9}"/>
              </a:ext>
            </a:extLst>
          </p:cNvPr>
          <p:cNvSpPr/>
          <p:nvPr/>
        </p:nvSpPr>
        <p:spPr>
          <a:xfrm>
            <a:off x="5931118" y="2767052"/>
            <a:ext cx="38795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</p:spTree>
    <p:extLst>
      <p:ext uri="{BB962C8B-B14F-4D97-AF65-F5344CB8AC3E}">
        <p14:creationId xmlns:p14="http://schemas.microsoft.com/office/powerpoint/2010/main" val="4288096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A18604D-BF17-47CC-B5E8-8BAED880D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5926" y="1059202"/>
            <a:ext cx="7335809" cy="473959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001A40-A676-4A15-AD5D-C5B8B941B9D4}"/>
              </a:ext>
            </a:extLst>
          </p:cNvPr>
          <p:cNvSpPr txBox="1"/>
          <p:nvPr/>
        </p:nvSpPr>
        <p:spPr>
          <a:xfrm>
            <a:off x="7890982" y="2459504"/>
            <a:ext cx="3956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HAPPY PEOPLE</a:t>
            </a:r>
          </a:p>
        </p:txBody>
      </p:sp>
    </p:spTree>
    <p:extLst>
      <p:ext uri="{BB962C8B-B14F-4D97-AF65-F5344CB8AC3E}">
        <p14:creationId xmlns:p14="http://schemas.microsoft.com/office/powerpoint/2010/main" val="115682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24D5734-9148-4B89-AED8-B3F3BCD9A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39421" y="921076"/>
            <a:ext cx="4136105" cy="5015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B97B9-CA0A-46C9-BC94-15850F227683}"/>
              </a:ext>
            </a:extLst>
          </p:cNvPr>
          <p:cNvSpPr txBox="1"/>
          <p:nvPr/>
        </p:nvSpPr>
        <p:spPr>
          <a:xfrm>
            <a:off x="5766318" y="2828835"/>
            <a:ext cx="4329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</a:t>
            </a:r>
          </a:p>
        </p:txBody>
      </p:sp>
    </p:spTree>
    <p:extLst>
      <p:ext uri="{BB962C8B-B14F-4D97-AF65-F5344CB8AC3E}">
        <p14:creationId xmlns:p14="http://schemas.microsoft.com/office/powerpoint/2010/main" val="7165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miling for the camera&#10;&#10;Description automatically generated">
            <a:extLst>
              <a:ext uri="{FF2B5EF4-FFF2-40B4-BE49-F238E27FC236}">
                <a16:creationId xmlns:a16="http://schemas.microsoft.com/office/drawing/2014/main" id="{1474A5CB-2607-41CB-BA4E-73D11AA97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6089" y="928538"/>
            <a:ext cx="7501384" cy="5000923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CF37E-EED7-4029-AB36-1D01AB07FB3C}"/>
              </a:ext>
            </a:extLst>
          </p:cNvPr>
          <p:cNvSpPr txBox="1"/>
          <p:nvPr/>
        </p:nvSpPr>
        <p:spPr>
          <a:xfrm>
            <a:off x="8393535" y="2921167"/>
            <a:ext cx="3508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22492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E2963B-476D-46BA-A715-800BF00ECC9C}"/>
              </a:ext>
            </a:extLst>
          </p:cNvPr>
          <p:cNvSpPr/>
          <p:nvPr/>
        </p:nvSpPr>
        <p:spPr>
          <a:xfrm>
            <a:off x="8023929" y="2245385"/>
            <a:ext cx="28264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1798A-B09D-4FDF-882B-6F722DF81DDB}"/>
              </a:ext>
            </a:extLst>
          </p:cNvPr>
          <p:cNvSpPr/>
          <p:nvPr/>
        </p:nvSpPr>
        <p:spPr>
          <a:xfrm>
            <a:off x="8409303" y="3799309"/>
            <a:ext cx="2242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9ED923-2F50-4C24-B94D-130E49984836}"/>
              </a:ext>
            </a:extLst>
          </p:cNvPr>
          <p:cNvSpPr/>
          <p:nvPr/>
        </p:nvSpPr>
        <p:spPr>
          <a:xfrm>
            <a:off x="2275891" y="5353234"/>
            <a:ext cx="22462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483A3-4BE6-4272-B155-ED5D66290B6B}"/>
              </a:ext>
            </a:extLst>
          </p:cNvPr>
          <p:cNvSpPr/>
          <p:nvPr/>
        </p:nvSpPr>
        <p:spPr>
          <a:xfrm>
            <a:off x="1298925" y="3799310"/>
            <a:ext cx="42001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4BC3-FF0B-44B4-9415-9DAFB55F7CD6}"/>
              </a:ext>
            </a:extLst>
          </p:cNvPr>
          <p:cNvSpPr/>
          <p:nvPr/>
        </p:nvSpPr>
        <p:spPr>
          <a:xfrm>
            <a:off x="559300" y="2245386"/>
            <a:ext cx="56794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AF6A7-1EF1-402F-A64B-74D53245D883}"/>
              </a:ext>
            </a:extLst>
          </p:cNvPr>
          <p:cNvSpPr/>
          <p:nvPr/>
        </p:nvSpPr>
        <p:spPr>
          <a:xfrm>
            <a:off x="3704992" y="357705"/>
            <a:ext cx="478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Typical contexts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8F8090-4598-4CF9-BF0F-BF801EF0FB76}"/>
              </a:ext>
            </a:extLst>
          </p:cNvPr>
          <p:cNvSpPr txBox="1"/>
          <p:nvPr/>
        </p:nvSpPr>
        <p:spPr>
          <a:xfrm>
            <a:off x="7392375" y="5350695"/>
            <a:ext cx="427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40588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, sitting, man, computer&#10;&#10;Description automatically generated">
            <a:extLst>
              <a:ext uri="{FF2B5EF4-FFF2-40B4-BE49-F238E27FC236}">
                <a16:creationId xmlns:a16="http://schemas.microsoft.com/office/drawing/2014/main" id="{1C0C1C75-4F53-4093-B7CB-A3181924B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65086" y="3180368"/>
            <a:ext cx="5344768" cy="3361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5EFECFD-970B-41F2-B501-F41DB2772D94}"/>
              </a:ext>
            </a:extLst>
          </p:cNvPr>
          <p:cNvSpPr/>
          <p:nvPr/>
        </p:nvSpPr>
        <p:spPr>
          <a:xfrm rot="8318844">
            <a:off x="8836410" y="3188134"/>
            <a:ext cx="2447447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desktop computer monitor sitting on top of a desk&#10;&#10;Description automatically generated">
            <a:extLst>
              <a:ext uri="{FF2B5EF4-FFF2-40B4-BE49-F238E27FC236}">
                <a16:creationId xmlns:a16="http://schemas.microsoft.com/office/drawing/2014/main" id="{3CA8B402-82AB-4393-B3E8-8F79FF0C1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403866" y="1536070"/>
            <a:ext cx="3312537" cy="173617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BBABF87-7848-42FE-BEE6-687404073E9B}"/>
              </a:ext>
            </a:extLst>
          </p:cNvPr>
          <p:cNvSpPr/>
          <p:nvPr/>
        </p:nvSpPr>
        <p:spPr>
          <a:xfrm>
            <a:off x="3256280" y="257276"/>
            <a:ext cx="56794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CFEA541-B708-417B-9390-982D6984B27D}"/>
              </a:ext>
            </a:extLst>
          </p:cNvPr>
          <p:cNvSpPr/>
          <p:nvPr/>
        </p:nvSpPr>
        <p:spPr>
          <a:xfrm rot="4003009">
            <a:off x="6556432" y="2959358"/>
            <a:ext cx="1463395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0A60D60-703F-4F41-86CE-2BF330452191}"/>
              </a:ext>
            </a:extLst>
          </p:cNvPr>
          <p:cNvSpPr/>
          <p:nvPr/>
        </p:nvSpPr>
        <p:spPr>
          <a:xfrm rot="1641993">
            <a:off x="2876147" y="3947882"/>
            <a:ext cx="2447447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FEAD940-8CB8-4C5A-9735-2B5249D0A5FE}"/>
              </a:ext>
            </a:extLst>
          </p:cNvPr>
          <p:cNvSpPr/>
          <p:nvPr/>
        </p:nvSpPr>
        <p:spPr>
          <a:xfrm rot="2648102">
            <a:off x="4619141" y="3171451"/>
            <a:ext cx="1315895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DE39E-1873-4BE8-B26F-83A73958C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4988" y="1467512"/>
            <a:ext cx="1087536" cy="1501347"/>
          </a:xfrm>
          <a:prstGeom prst="rect">
            <a:avLst/>
          </a:prstGeom>
        </p:spPr>
      </p:pic>
      <p:pic>
        <p:nvPicPr>
          <p:cNvPr id="8" name="Picture 7" descr="A gold and black background&#10;&#10;Description automatically generated">
            <a:extLst>
              <a:ext uri="{FF2B5EF4-FFF2-40B4-BE49-F238E27FC236}">
                <a16:creationId xmlns:a16="http://schemas.microsoft.com/office/drawing/2014/main" id="{10AB2161-EE39-4573-A8D2-93F3109F7E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84627" y="1716605"/>
            <a:ext cx="1330293" cy="1384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06CC4-71C5-4AC7-B07E-3F0A73363738}"/>
              </a:ext>
            </a:extLst>
          </p:cNvPr>
          <p:cNvSpPr txBox="1"/>
          <p:nvPr/>
        </p:nvSpPr>
        <p:spPr>
          <a:xfrm>
            <a:off x="4228378" y="4241838"/>
            <a:ext cx="6550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>
                  <a:glow rad="5588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 CONTROL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>
                  <a:glow rad="5588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CENTRE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E74D2-1512-40EB-AD9C-2B44B2BC1F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1939">
            <a:off x="600211" y="4800056"/>
            <a:ext cx="2596242" cy="17285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F3D061-C411-4D09-87B0-95B3649E5B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682" y="876640"/>
            <a:ext cx="4208461" cy="4076378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0D7C5F70-5EDB-4A66-9460-50BC974243FE}"/>
              </a:ext>
            </a:extLst>
          </p:cNvPr>
          <p:cNvSpPr/>
          <p:nvPr/>
        </p:nvSpPr>
        <p:spPr>
          <a:xfrm rot="20773216">
            <a:off x="2340383" y="5147450"/>
            <a:ext cx="2869630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97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2" grpId="0"/>
      <p:bldP spid="3" grpId="0" animBg="1"/>
      <p:bldP spid="3" grpId="1" animBg="1"/>
      <p:bldP spid="13" grpId="0" animBg="1"/>
      <p:bldP spid="13" grpId="1" animBg="1"/>
      <p:bldP spid="16" grpId="0" animBg="1"/>
      <p:bldP spid="16" grpId="1" animBg="1"/>
      <p:bldP spid="4" grpId="0"/>
      <p:bldP spid="4" grpId="1"/>
      <p:bldP spid="4" grpId="2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24DBAF-2C54-4D50-969B-72BA02CA5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957" y="2414023"/>
            <a:ext cx="1027081" cy="111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D5C74D-7387-4695-951F-41640E38C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246" b="46467"/>
          <a:stretch/>
        </p:blipFill>
        <p:spPr>
          <a:xfrm flipH="1">
            <a:off x="5526447" y="1999028"/>
            <a:ext cx="1545475" cy="1729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451B-3359-4B66-8732-C63FED22D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943" y="1484637"/>
            <a:ext cx="3239763" cy="3239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3BEDC-77B5-4664-ABB9-66B353A8D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2159" y="1815234"/>
            <a:ext cx="2317428" cy="2317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A1418-A31D-48D7-B247-91774FE5A2F7}"/>
              </a:ext>
            </a:extLst>
          </p:cNvPr>
          <p:cNvSpPr txBox="1"/>
          <p:nvPr/>
        </p:nvSpPr>
        <p:spPr>
          <a:xfrm>
            <a:off x="3031632" y="4724400"/>
            <a:ext cx="6128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</p:spTree>
    <p:extLst>
      <p:ext uri="{BB962C8B-B14F-4D97-AF65-F5344CB8AC3E}">
        <p14:creationId xmlns:p14="http://schemas.microsoft.com/office/powerpoint/2010/main" val="295709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325B7D-CF4B-4ACF-B57B-8DB79F5A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83" y="1866041"/>
            <a:ext cx="9754074" cy="4995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810A73-8D84-42C9-AED0-60D7774C43DA}"/>
              </a:ext>
            </a:extLst>
          </p:cNvPr>
          <p:cNvSpPr txBox="1"/>
          <p:nvPr/>
        </p:nvSpPr>
        <p:spPr>
          <a:xfrm>
            <a:off x="7349924" y="641373"/>
            <a:ext cx="3731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</p:spTree>
    <p:extLst>
      <p:ext uri="{BB962C8B-B14F-4D97-AF65-F5344CB8AC3E}">
        <p14:creationId xmlns:p14="http://schemas.microsoft.com/office/powerpoint/2010/main" val="1667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244777-84E5-4B23-92D9-F258CED7A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1" t="16227" r="6875" b="16635"/>
          <a:stretch/>
        </p:blipFill>
        <p:spPr>
          <a:xfrm>
            <a:off x="1485046" y="513184"/>
            <a:ext cx="9221908" cy="3573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2F170-FDC5-4763-85D5-C28B675AB027}"/>
              </a:ext>
            </a:extLst>
          </p:cNvPr>
          <p:cNvSpPr txBox="1"/>
          <p:nvPr/>
        </p:nvSpPr>
        <p:spPr>
          <a:xfrm>
            <a:off x="3784803" y="4403340"/>
            <a:ext cx="4622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PEACE</a:t>
            </a:r>
          </a:p>
        </p:txBody>
      </p:sp>
    </p:spTree>
    <p:extLst>
      <p:ext uri="{BB962C8B-B14F-4D97-AF65-F5344CB8AC3E}">
        <p14:creationId xmlns:p14="http://schemas.microsoft.com/office/powerpoint/2010/main" val="26456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man, looking, woman&#10;&#10;Description automatically generated">
            <a:extLst>
              <a:ext uri="{FF2B5EF4-FFF2-40B4-BE49-F238E27FC236}">
                <a16:creationId xmlns:a16="http://schemas.microsoft.com/office/drawing/2014/main" id="{406B9898-FC52-4B46-87F1-BDEC78F2E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5502" y="1006304"/>
            <a:ext cx="7442517" cy="484538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323FE9-0839-484B-9CD3-B95FE6180B12}"/>
              </a:ext>
            </a:extLst>
          </p:cNvPr>
          <p:cNvSpPr txBox="1"/>
          <p:nvPr/>
        </p:nvSpPr>
        <p:spPr>
          <a:xfrm>
            <a:off x="8126884" y="2644168"/>
            <a:ext cx="3551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77055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BED965-0196-4113-9CD6-50531CDD4FB4}"/>
              </a:ext>
            </a:extLst>
          </p:cNvPr>
          <p:cNvSpPr txBox="1"/>
          <p:nvPr/>
        </p:nvSpPr>
        <p:spPr>
          <a:xfrm>
            <a:off x="6195527" y="2705725"/>
            <a:ext cx="520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BUSINESS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4826622-AE92-4B59-8E66-504D42AE0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9" y="1665514"/>
            <a:ext cx="4965975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1656A-F956-4116-B750-CCCCC6178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47B1A3-C5D8-4999-BEE3-BE7733A58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27C7718-CFBD-43BE-9049-F061582B3FC0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tar: 32 Points 6">
            <a:extLst>
              <a:ext uri="{FF2B5EF4-FFF2-40B4-BE49-F238E27FC236}">
                <a16:creationId xmlns:a16="http://schemas.microsoft.com/office/drawing/2014/main" id="{D31609CE-E24C-4D6F-8D11-AC53EDA7E7A9}"/>
              </a:ext>
            </a:extLst>
          </p:cNvPr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0D001-67B9-4276-948D-64B6568C6FB9}"/>
              </a:ext>
            </a:extLst>
          </p:cNvPr>
          <p:cNvSpPr/>
          <p:nvPr/>
        </p:nvSpPr>
        <p:spPr>
          <a:xfrm>
            <a:off x="5931118" y="2767052"/>
            <a:ext cx="38795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987EF-9957-41BB-86F0-344EA5A418FC}"/>
              </a:ext>
            </a:extLst>
          </p:cNvPr>
          <p:cNvSpPr/>
          <p:nvPr/>
        </p:nvSpPr>
        <p:spPr>
          <a:xfrm>
            <a:off x="6096000" y="1073821"/>
            <a:ext cx="3385916" cy="1607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  <a:effectLst>
                  <a:glow rad="393700">
                    <a:schemeClr val="bg1">
                      <a:alpha val="99000"/>
                    </a:schemeClr>
                  </a:glow>
                </a:effectLst>
              </a:rPr>
              <a:t>WHAT ARE…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41EE13-2C40-41E5-86F7-0181C5E7AFA2}"/>
              </a:ext>
            </a:extLst>
          </p:cNvPr>
          <p:cNvSpPr/>
          <p:nvPr/>
        </p:nvSpPr>
        <p:spPr>
          <a:xfrm>
            <a:off x="9714518" y="2720885"/>
            <a:ext cx="6126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27000">
                    <a:schemeClr val="bg1"/>
                  </a:glow>
                </a:effectLst>
              </a:rPr>
              <a:t>?</a:t>
            </a:r>
            <a:endParaRPr lang="en-GB" sz="72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251EFD0-B09D-423B-A804-94D9D7C33172}"/>
              </a:ext>
            </a:extLst>
          </p:cNvPr>
          <p:cNvSpPr/>
          <p:nvPr/>
        </p:nvSpPr>
        <p:spPr>
          <a:xfrm>
            <a:off x="3733014" y="4212443"/>
            <a:ext cx="3014700" cy="1904214"/>
          </a:xfrm>
          <a:prstGeom prst="wedgeEllipseCallout">
            <a:avLst>
              <a:gd name="adj1" fmla="val 70474"/>
              <a:gd name="adj2" fmla="val -70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solidFill>
                  <a:sysClr val="windowText" lastClr="000000"/>
                </a:solidFill>
                <a:effectLst>
                  <a:glow rad="533400">
                    <a:schemeClr val="bg1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221822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7" grpId="0" animBg="1"/>
      <p:bldP spid="8" grpId="0"/>
      <p:bldP spid="9" grpId="0" animBg="1"/>
      <p:bldP spid="10" grpId="0"/>
      <p:bldP spid="11" grpId="0" animBg="1"/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BED965-0196-4113-9CD6-50531CDD4FB4}"/>
              </a:ext>
            </a:extLst>
          </p:cNvPr>
          <p:cNvSpPr txBox="1"/>
          <p:nvPr/>
        </p:nvSpPr>
        <p:spPr>
          <a:xfrm>
            <a:off x="6096000" y="531692"/>
            <a:ext cx="520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BUSINESS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4826622-AE92-4B59-8E66-504D42AE0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26" y="1600200"/>
            <a:ext cx="7264415" cy="51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sitting, yellow, phone&#10;&#10;Description automatically generated">
            <a:extLst>
              <a:ext uri="{FF2B5EF4-FFF2-40B4-BE49-F238E27FC236}">
                <a16:creationId xmlns:a16="http://schemas.microsoft.com/office/drawing/2014/main" id="{15330A1D-98DC-4127-B0A0-B76917EBB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9953243" flipH="1">
            <a:off x="2991753" y="1766315"/>
            <a:ext cx="1212272" cy="919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DE832-C72F-4D30-8B79-3C443FC7B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3963" y="1286320"/>
            <a:ext cx="3912438" cy="1472746"/>
          </a:xfrm>
          <a:prstGeom prst="rect">
            <a:avLst/>
          </a:prstGeom>
        </p:spPr>
      </p:pic>
      <p:pic>
        <p:nvPicPr>
          <p:cNvPr id="6" name="FAST ROSE">
            <a:hlinkClick r:id="" action="ppaction://media"/>
            <a:extLst>
              <a:ext uri="{FF2B5EF4-FFF2-40B4-BE49-F238E27FC236}">
                <a16:creationId xmlns:a16="http://schemas.microsoft.com/office/drawing/2014/main" id="{AB5DE02F-A565-444D-9219-617D3E2129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contrast="20000"/>
          </a:blip>
          <a:srcRect l="22626" t="17240" r="27918" b="16230"/>
          <a:stretch/>
        </p:blipFill>
        <p:spPr>
          <a:xfrm>
            <a:off x="817100" y="531066"/>
            <a:ext cx="3698980" cy="3732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6F7417-CAF5-4391-8A62-C8ADEFE45601}"/>
              </a:ext>
            </a:extLst>
          </p:cNvPr>
          <p:cNvSpPr/>
          <p:nvPr/>
        </p:nvSpPr>
        <p:spPr>
          <a:xfrm>
            <a:off x="-3333209" y="605614"/>
            <a:ext cx="5094514" cy="26401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1D7832-F8B3-4561-88F3-68A235CE09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7539" y="1028922"/>
            <a:ext cx="5280022" cy="19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4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555 L -1.875E-6 0.00578 C 0.00235 0.00625 0.00456 0.00717 0.00703 0.00787 C 0.03281 0.01365 0.05612 0.01065 0.08399 0.01111 C 0.08789 0.01157 0.09193 0.01157 0.09584 0.01227 C 0.09948 0.01273 0.103 0.01435 0.10677 0.01458 L 0.14766 0.01574 L 0.22787 0.01458 C 0.24297 0.01412 0.23386 0.01319 0.24584 0.01227 C 0.25182 0.0118 0.25794 0.01157 0.26393 0.01111 C 0.26927 0.01134 0.27865 0.01088 0.28516 0.01342 C 0.28672 0.01412 0.28828 0.01504 0.28985 0.01574 L 0.29701 0.01921 L 0.29935 0.02037 C 0.30013 0.0206 0.30078 0.02129 0.30169 0.02129 L 0.30716 0.02245 C 0.31823 0.02778 0.30664 0.02222 0.31498 0.02592 C 0.31589 0.02615 0.31654 0.02662 0.31745 0.02708 C 0.31862 0.02731 0.32005 0.02754 0.32136 0.02824 C 0.32422 0.02916 0.32396 0.02916 0.32682 0.03055 C 0.33099 0.02847 0.328 0.03078 0.32995 0.02361 C 0.33099 0.01875 0.33151 0.02129 0.33386 0.01805 C 0.33477 0.01643 0.33542 0.01504 0.3362 0.01342 C 0.33672 0.01227 0.33698 0.01088 0.33789 0.01018 C 0.33867 0.00926 0.33985 0.00903 0.34102 0.00903 C 0.35664 0.0081 0.37292 0.0081 0.38893 0.00787 C 0.39479 0.00787 0.42175 0.00717 0.43529 0.01018 C 0.4362 0.01018 0.43724 0.01088 0.43841 0.01111 C 0.43959 0.01157 0.44102 0.01203 0.44232 0.01227 C 0.44518 0.01203 0.44805 0.0118 0.45104 0.01111 C 0.4543 0.01041 0.45287 0.00926 0.45651 0.00787 C 0.46198 0.00555 0.46732 0.00509 0.47305 0.0044 C 0.47748 0.00486 0.4819 0.00509 0.48633 0.00555 C 0.48815 0.00578 0.48998 0.00602 0.4918 0.00671 C 0.49284 0.00717 0.49505 0.00903 0.49505 0.00926 L 0.49505 0.00903 L 0.49024 0.00115 " pathEditMode="relative" rAng="0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2.08333E-6 0.00023 C 0.00235 0.00092 0.00456 0.00208 0.00703 0.00277 C 0.03268 0.00995 0.05586 0.00625 0.0836 0.00694 C 0.0875 0.0074 0.09141 0.0074 0.09531 0.00833 C 0.09896 0.00879 0.10248 0.01088 0.10625 0.01111 L 0.14688 0.0125 L 0.22656 0.01111 C 0.24167 0.01041 0.23255 0.00949 0.24453 0.00833 C 0.25039 0.00764 0.25651 0.0074 0.2625 0.00694 C 0.26784 0.00717 0.27709 0.00648 0.2836 0.00972 C 0.28516 0.01041 0.28672 0.01157 0.28828 0.0125 L 0.29531 0.01666 L 0.29766 0.01805 C 0.29844 0.01852 0.29909 0.01921 0.3 0.01944 L 0.30547 0.02083 C 0.31654 0.02731 0.30495 0.0206 0.31328 0.025 C 0.31406 0.02523 0.31472 0.02592 0.31563 0.02639 C 0.3168 0.02685 0.31823 0.02708 0.31953 0.02777 C 0.3224 0.02893 0.32227 0.02893 0.325 0.03055 C 0.32917 0.02801 0.32617 0.03102 0.32813 0.02222 C 0.3293 0.0162 0.32969 0.01921 0.33203 0.01527 C 0.33294 0.01342 0.3336 0.01157 0.33438 0.00972 C 0.3349 0.00833 0.33516 0.00648 0.33594 0.00555 C 0.33672 0.0044 0.33789 0.00416 0.33906 0.00416 C 0.35482 0.00324 0.37084 0.00324 0.38672 0.00277 C 0.39258 0.00277 0.4194 0.00208 0.43281 0.00555 C 0.43386 0.00578 0.43477 0.00648 0.43594 0.00694 C 0.43711 0.0074 0.43854 0.00787 0.43985 0.00833 C 0.44271 0.00787 0.44558 0.00764 0.44844 0.00694 C 0.45169 0.00602 0.45026 0.0044 0.45391 0.00277 C 0.45938 2.96296E-6 0.46472 -0.00047 0.47031 -0.00139 C 0.47474 -0.00093 0.47917 -0.0007 0.4836 2.96296E-6 C 0.48542 0.00023 0.48724 0.00046 0.48906 0.00139 C 0.49011 0.00185 0.49219 0.00416 0.49219 0.0044 L 0.49219 0.00416 L 0.4875 -0.00556 " pathEditMode="relative" rAng="0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9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6DE832-C72F-4D30-8B79-3C443FC7B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8014" y="1009650"/>
            <a:ext cx="5280022" cy="1987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6F7417-CAF5-4391-8A62-C8ADEFE45601}"/>
              </a:ext>
            </a:extLst>
          </p:cNvPr>
          <p:cNvSpPr/>
          <p:nvPr/>
        </p:nvSpPr>
        <p:spPr>
          <a:xfrm>
            <a:off x="-3333209" y="605614"/>
            <a:ext cx="5094514" cy="26401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umbrella&#10;&#10;Description automatically generated">
            <a:extLst>
              <a:ext uri="{FF2B5EF4-FFF2-40B4-BE49-F238E27FC236}">
                <a16:creationId xmlns:a16="http://schemas.microsoft.com/office/drawing/2014/main" id="{D35CB763-D4E4-4B20-8AA0-CC4D6B5988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813759">
            <a:off x="731727" y="2716334"/>
            <a:ext cx="3676650" cy="1838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A5B503-58AB-4DF7-9E3B-2FF232F3608A}"/>
              </a:ext>
            </a:extLst>
          </p:cNvPr>
          <p:cNvSpPr txBox="1"/>
          <p:nvPr/>
        </p:nvSpPr>
        <p:spPr>
          <a:xfrm rot="955057">
            <a:off x="1323224" y="3470031"/>
            <a:ext cx="292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0"/>
              </a:rPr>
              <a:t>KEY WORDS</a:t>
            </a:r>
          </a:p>
        </p:txBody>
      </p:sp>
      <p:pic>
        <p:nvPicPr>
          <p:cNvPr id="10" name="Picture 9" descr="A picture containing umbrella&#10;&#10;Description automatically generated">
            <a:extLst>
              <a:ext uri="{FF2B5EF4-FFF2-40B4-BE49-F238E27FC236}">
                <a16:creationId xmlns:a16="http://schemas.microsoft.com/office/drawing/2014/main" id="{45F0F68D-2AA7-44A6-892D-1CFB0D9B320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813759">
            <a:off x="4425864" y="2941647"/>
            <a:ext cx="3676650" cy="1838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B15E06-27A0-429D-896F-220B0E996F0E}"/>
              </a:ext>
            </a:extLst>
          </p:cNvPr>
          <p:cNvSpPr txBox="1"/>
          <p:nvPr/>
        </p:nvSpPr>
        <p:spPr>
          <a:xfrm rot="955057">
            <a:off x="5017361" y="3666769"/>
            <a:ext cx="292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0"/>
              </a:rPr>
              <a:t>KEY WORDS</a:t>
            </a:r>
          </a:p>
        </p:txBody>
      </p:sp>
      <p:pic>
        <p:nvPicPr>
          <p:cNvPr id="12" name="Picture 11" descr="A picture containing umbrella&#10;&#10;Description automatically generated">
            <a:extLst>
              <a:ext uri="{FF2B5EF4-FFF2-40B4-BE49-F238E27FC236}">
                <a16:creationId xmlns:a16="http://schemas.microsoft.com/office/drawing/2014/main" id="{D4960450-AE9A-4CD8-98B0-28E8E6B645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813759">
            <a:off x="8119999" y="3174975"/>
            <a:ext cx="3676650" cy="1838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7CF578-1FE1-4070-AE21-C7E9206B2F54}"/>
              </a:ext>
            </a:extLst>
          </p:cNvPr>
          <p:cNvSpPr txBox="1"/>
          <p:nvPr/>
        </p:nvSpPr>
        <p:spPr>
          <a:xfrm rot="955057">
            <a:off x="8711496" y="3928672"/>
            <a:ext cx="292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0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698593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74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, sitting, yellow, phone&#10;&#10;Description automatically generated">
            <a:extLst>
              <a:ext uri="{FF2B5EF4-FFF2-40B4-BE49-F238E27FC236}">
                <a16:creationId xmlns:a16="http://schemas.microsoft.com/office/drawing/2014/main" id="{4DE14A87-A256-49FC-A789-918555976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9953243" flipH="1">
            <a:off x="8678087" y="2215882"/>
            <a:ext cx="1651682" cy="1253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1A2224-08CA-4FC5-A8C7-0451433A9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2746" y="2142633"/>
            <a:ext cx="367620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74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235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06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27DDFD-7588-49D1-B2A4-D960A221B2D8}"/>
              </a:ext>
            </a:extLst>
          </p:cNvPr>
          <p:cNvSpPr/>
          <p:nvPr/>
        </p:nvSpPr>
        <p:spPr>
          <a:xfrm>
            <a:off x="6456784" y="2957804"/>
            <a:ext cx="3340359" cy="942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3A46D9-38EA-4670-8012-9D7C5426F73E}"/>
              </a:ext>
            </a:extLst>
          </p:cNvPr>
          <p:cNvSpPr/>
          <p:nvPr/>
        </p:nvSpPr>
        <p:spPr>
          <a:xfrm>
            <a:off x="6469223" y="4253204"/>
            <a:ext cx="3340359" cy="942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8E53CB-51E4-4D0C-A30D-3A1390EE8AC7}"/>
              </a:ext>
            </a:extLst>
          </p:cNvPr>
          <p:cNvSpPr/>
          <p:nvPr/>
        </p:nvSpPr>
        <p:spPr>
          <a:xfrm>
            <a:off x="6540759" y="5548604"/>
            <a:ext cx="3340359" cy="942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A2BAA-DA8E-4B08-862D-EE433FF14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24" y="2977724"/>
            <a:ext cx="5407621" cy="993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EF436B-0C8C-4FE9-B8EA-87BDBAA97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24" y="4237493"/>
            <a:ext cx="5407621" cy="993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0FF210-5D59-49F1-97EF-565442E8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24" y="5497262"/>
            <a:ext cx="5407621" cy="993734"/>
          </a:xfrm>
          <a:prstGeom prst="rect">
            <a:avLst/>
          </a:prstGeom>
        </p:spPr>
      </p:pic>
      <p:sp>
        <p:nvSpPr>
          <p:cNvPr id="16" name="TextBox 17">
            <a:extLst>
              <a:ext uri="{FF2B5EF4-FFF2-40B4-BE49-F238E27FC236}">
                <a16:creationId xmlns:a16="http://schemas.microsoft.com/office/drawing/2014/main" id="{22DDE223-986E-45DE-A443-CFA5D4E4A69B}"/>
              </a:ext>
            </a:extLst>
          </p:cNvPr>
          <p:cNvSpPr txBox="1"/>
          <p:nvPr/>
        </p:nvSpPr>
        <p:spPr>
          <a:xfrm>
            <a:off x="1031286" y="3243758"/>
            <a:ext cx="30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AREA AROUND US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96F719A6-06D4-408A-AF4B-B87B822030EA}"/>
              </a:ext>
            </a:extLst>
          </p:cNvPr>
          <p:cNvSpPr txBox="1"/>
          <p:nvPr/>
        </p:nvSpPr>
        <p:spPr>
          <a:xfrm>
            <a:off x="1031286" y="4441972"/>
            <a:ext cx="30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MINUTES AFTER HOURS AFTER DAYS AFTER YEARS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F1A77B04-4F29-461F-AB50-B08721A45376}"/>
              </a:ext>
            </a:extLst>
          </p:cNvPr>
          <p:cNvSpPr txBox="1"/>
          <p:nvPr/>
        </p:nvSpPr>
        <p:spPr>
          <a:xfrm>
            <a:off x="872924" y="5599041"/>
            <a:ext cx="30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ACTIVITY HAPPENING</a:t>
            </a:r>
          </a:p>
        </p:txBody>
      </p:sp>
    </p:spTree>
    <p:extLst>
      <p:ext uri="{BB962C8B-B14F-4D97-AF65-F5344CB8AC3E}">
        <p14:creationId xmlns:p14="http://schemas.microsoft.com/office/powerpoint/2010/main" val="18442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18DFE9A-6E1D-4C5D-AD8A-C45992F64109}"/>
              </a:ext>
            </a:extLst>
          </p:cNvPr>
          <p:cNvSpPr/>
          <p:nvPr/>
        </p:nvSpPr>
        <p:spPr>
          <a:xfrm>
            <a:off x="6638200" y="5487646"/>
            <a:ext cx="5407621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B7FB4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SITUATION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0767EF-A3EB-4F64-9920-C8147D23A4DA}"/>
              </a:ext>
            </a:extLst>
          </p:cNvPr>
          <p:cNvSpPr/>
          <p:nvPr/>
        </p:nvSpPr>
        <p:spPr>
          <a:xfrm>
            <a:off x="6336011" y="3049469"/>
            <a:ext cx="5541599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B7FB4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EVENT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27DDFD-7588-49D1-B2A4-D960A221B2D8}"/>
              </a:ext>
            </a:extLst>
          </p:cNvPr>
          <p:cNvSpPr/>
          <p:nvPr/>
        </p:nvSpPr>
        <p:spPr>
          <a:xfrm>
            <a:off x="6336011" y="4298616"/>
            <a:ext cx="5410970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B7FB4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CIRCUMSTANCES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A2BAA-DA8E-4B08-862D-EE433FF14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8" y="4265264"/>
            <a:ext cx="5407621" cy="993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EF436B-0C8C-4FE9-B8EA-87BDBAA97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8" y="3164337"/>
            <a:ext cx="5407621" cy="993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0FF210-5D59-49F1-97EF-565442E8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24" y="5497262"/>
            <a:ext cx="5407621" cy="993734"/>
          </a:xfrm>
          <a:prstGeom prst="rect">
            <a:avLst/>
          </a:prstGeom>
        </p:spPr>
      </p:pic>
      <p:sp>
        <p:nvSpPr>
          <p:cNvPr id="16" name="TextBox 17">
            <a:extLst>
              <a:ext uri="{FF2B5EF4-FFF2-40B4-BE49-F238E27FC236}">
                <a16:creationId xmlns:a16="http://schemas.microsoft.com/office/drawing/2014/main" id="{22DDE223-986E-45DE-A443-CFA5D4E4A69B}"/>
              </a:ext>
            </a:extLst>
          </p:cNvPr>
          <p:cNvSpPr txBox="1"/>
          <p:nvPr/>
        </p:nvSpPr>
        <p:spPr>
          <a:xfrm>
            <a:off x="928390" y="4531298"/>
            <a:ext cx="30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EVENT ELEMENTS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96F719A6-06D4-408A-AF4B-B87B822030EA}"/>
              </a:ext>
            </a:extLst>
          </p:cNvPr>
          <p:cNvSpPr txBox="1"/>
          <p:nvPr/>
        </p:nvSpPr>
        <p:spPr>
          <a:xfrm>
            <a:off x="1295653" y="5525032"/>
            <a:ext cx="228108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DEFINING ASPECTS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CHANGE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F1A77B04-4F29-461F-AB50-B08721A45376}"/>
              </a:ext>
            </a:extLst>
          </p:cNvPr>
          <p:cNvSpPr txBox="1"/>
          <p:nvPr/>
        </p:nvSpPr>
        <p:spPr>
          <a:xfrm>
            <a:off x="770028" y="3235745"/>
            <a:ext cx="30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ACTIVITY HAPPENING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A68CBB-4EE1-4F2E-A9E4-22C3E4CD5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2778">
            <a:off x="1096939" y="814752"/>
            <a:ext cx="2434608" cy="22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8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  <p:bldP spid="7" grpId="0" animBg="1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4B7A78-7667-43B4-978D-BF05DA727FD0}"/>
              </a:ext>
            </a:extLst>
          </p:cNvPr>
          <p:cNvSpPr/>
          <p:nvPr/>
        </p:nvSpPr>
        <p:spPr>
          <a:xfrm>
            <a:off x="3048000" y="17208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1" dirty="0"/>
              <a:t>Circumstances </a:t>
            </a:r>
            <a:r>
              <a:rPr lang="en-GB" dirty="0"/>
              <a:t>(usually plural) are </a:t>
            </a:r>
            <a:r>
              <a:rPr lang="en-GB" i="1" dirty="0"/>
              <a:t>the facts that are connected with and affect a situation, an event or an action. </a:t>
            </a:r>
            <a:r>
              <a:rPr lang="en-GB" dirty="0"/>
              <a:t>A </a:t>
            </a:r>
            <a:r>
              <a:rPr lang="en-GB" b="1" i="1" dirty="0"/>
              <a:t>situation</a:t>
            </a:r>
            <a:r>
              <a:rPr lang="en-GB" dirty="0"/>
              <a:t> is </a:t>
            </a:r>
            <a:r>
              <a:rPr lang="en-GB" i="1" dirty="0"/>
              <a:t>all the things that are happening at a particular time and in a particular place. </a:t>
            </a:r>
            <a:r>
              <a:rPr lang="en-GB" dirty="0"/>
              <a:t>(OALD)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If one person is listening to another, this is what is happening, not really the facts </a:t>
            </a:r>
            <a:r>
              <a:rPr lang="en-GB" u="sng" dirty="0"/>
              <a:t>about</a:t>
            </a:r>
            <a:r>
              <a:rPr lang="en-GB" dirty="0"/>
              <a:t> what is happening.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There is sometimes </a:t>
            </a:r>
            <a:r>
              <a:rPr lang="en-GB" dirty="0" err="1"/>
              <a:t>overlap;for</a:t>
            </a:r>
            <a:r>
              <a:rPr lang="en-GB" dirty="0"/>
              <a:t> example,</a:t>
            </a:r>
            <a:r>
              <a:rPr lang="en-GB" i="1" dirty="0"/>
              <a:t> the situation is/circumstances are that a tourist, lost, has asked for directions and is listening to the response</a:t>
            </a:r>
            <a:r>
              <a:rPr lang="en-GB" dirty="0"/>
              <a:t>. It's difficult to make a sharp difference there. </a:t>
            </a:r>
          </a:p>
        </p:txBody>
      </p:sp>
    </p:spTree>
    <p:extLst>
      <p:ext uri="{BB962C8B-B14F-4D97-AF65-F5344CB8AC3E}">
        <p14:creationId xmlns:p14="http://schemas.microsoft.com/office/powerpoint/2010/main" val="177169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XT MELODY REMASTER2">
            <a:hlinkClick r:id="" action="ppaction://media"/>
            <a:extLst>
              <a:ext uri="{FF2B5EF4-FFF2-40B4-BE49-F238E27FC236}">
                <a16:creationId xmlns:a16="http://schemas.microsoft.com/office/drawing/2014/main" id="{657E005D-4E5D-41A2-B267-244E38C53A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281"/>
                </p14:media>
              </p:ext>
            </p:extLst>
          </p:nvPr>
        </p:nvPicPr>
        <p:blipFill rotWithShape="1">
          <a:blip r:embed="rId6">
            <a:lum bright="8000" contrast="10000"/>
          </a:blip>
          <a:srcRect l="27934" t="8504" r="32429" b="34586"/>
          <a:stretch/>
        </p:blipFill>
        <p:spPr>
          <a:xfrm>
            <a:off x="7777546" y="2376079"/>
            <a:ext cx="3872670" cy="3137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122B5-CD38-4190-8FCC-2C2B074ED34B}"/>
              </a:ext>
            </a:extLst>
          </p:cNvPr>
          <p:cNvSpPr txBox="1"/>
          <p:nvPr/>
        </p:nvSpPr>
        <p:spPr>
          <a:xfrm>
            <a:off x="3448866" y="510302"/>
            <a:ext cx="5294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CONTEXTS</a:t>
            </a:r>
          </a:p>
        </p:txBody>
      </p:sp>
      <p:pic>
        <p:nvPicPr>
          <p:cNvPr id="3" name="CONTEXT MELODY REMASTER2">
            <a:hlinkClick r:id="" action="ppaction://media"/>
            <a:extLst>
              <a:ext uri="{FF2B5EF4-FFF2-40B4-BE49-F238E27FC236}">
                <a16:creationId xmlns:a16="http://schemas.microsoft.com/office/drawing/2014/main" id="{BCEC9729-AACB-43F7-8D9D-6F7BCDAFF0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045"/>
                </p14:media>
              </p:ext>
            </p:extLst>
          </p:nvPr>
        </p:nvPicPr>
        <p:blipFill rotWithShape="1">
          <a:blip r:embed="rId7">
            <a:lum bright="6000" contrast="12000"/>
          </a:blip>
          <a:srcRect l="28660" t="9059" r="32912" b="34031"/>
          <a:stretch/>
        </p:blipFill>
        <p:spPr>
          <a:xfrm>
            <a:off x="765203" y="2361624"/>
            <a:ext cx="3771843" cy="3152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AF4BC9-FFEF-4685-A069-DCF80D25FF49}"/>
              </a:ext>
            </a:extLst>
          </p:cNvPr>
          <p:cNvSpPr/>
          <p:nvPr/>
        </p:nvSpPr>
        <p:spPr>
          <a:xfrm>
            <a:off x="3048000" y="235046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All the aspects which define something 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are the </a:t>
            </a:r>
          </a:p>
          <a:p>
            <a:pPr algn="ctr"/>
            <a:endParaRPr lang="en-GB" sz="1600" b="1" dirty="0">
              <a:ln>
                <a:solidFill>
                  <a:sysClr val="windowText" lastClr="000000"/>
                </a:solidFill>
              </a:ln>
              <a:solidFill>
                <a:srgbClr val="5B9BD5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71500">
                    <a:srgbClr val="FFFF00"/>
                  </a:glow>
                </a:effectLst>
                <a:latin typeface="Arial Rounded MT Bold" panose="020F0704030504030204" pitchFamily="34" charset="0"/>
              </a:rPr>
              <a:t>CONTEXT</a:t>
            </a:r>
          </a:p>
        </p:txBody>
      </p:sp>
      <p:pic>
        <p:nvPicPr>
          <p:cNvPr id="5" name="context def">
            <a:hlinkClick r:id="" action="ppaction://media"/>
            <a:extLst>
              <a:ext uri="{FF2B5EF4-FFF2-40B4-BE49-F238E27FC236}">
                <a16:creationId xmlns:a16="http://schemas.microsoft.com/office/drawing/2014/main" id="{18BEC918-DC5B-4CD8-B778-967638FDF6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51125" y="12344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N OPENING MM TO MP4">
            <a:hlinkClick r:id="" action="ppaction://media"/>
            <a:extLst>
              <a:ext uri="{FF2B5EF4-FFF2-40B4-BE49-F238E27FC236}">
                <a16:creationId xmlns:a16="http://schemas.microsoft.com/office/drawing/2014/main" id="{F1EDA594-DBB3-40D2-A92C-6C4EA6012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483" t="22629" r="61201" b="26738"/>
          <a:stretch/>
        </p:blipFill>
        <p:spPr>
          <a:xfrm>
            <a:off x="1342662" y="266218"/>
            <a:ext cx="2314937" cy="3472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4E8A-381A-436C-9B5A-DBEBFD22B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2778">
            <a:off x="556953" y="3905725"/>
            <a:ext cx="2397350" cy="22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8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AC4CE8C-EEB2-4774-839A-EAE4D4DD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794" y="878749"/>
            <a:ext cx="6662942" cy="3142494"/>
          </a:xfrm>
          <a:prstGeom prst="rect">
            <a:avLst/>
          </a:prstGeom>
        </p:spPr>
      </p:pic>
      <p:pic>
        <p:nvPicPr>
          <p:cNvPr id="15" name="Picture 14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2E846E5B-27A0-4F34-ADCC-8217FBD4D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361950" y="-1548881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3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AC4CE8C-EEB2-4774-839A-EAE4D4DD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794" y="878749"/>
            <a:ext cx="6662942" cy="3142494"/>
          </a:xfrm>
          <a:prstGeom prst="rect">
            <a:avLst/>
          </a:prstGeom>
        </p:spPr>
      </p:pic>
      <p:pic>
        <p:nvPicPr>
          <p:cNvPr id="15" name="Picture 14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2E846E5B-27A0-4F34-ADCC-8217FBD4D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361950" y="-1548881"/>
            <a:ext cx="9105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35D2AF-AEFB-465E-B65E-86D7A30D2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800350" y="4326595"/>
            <a:ext cx="2073849" cy="19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E77A-079B-4A7B-8805-FB555748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2D341-8D7C-4B86-8EDF-A380FD62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BF03E2C-82EB-40A2-A9EC-AA942F0D0835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472732" y="780256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7142381" y="1768509"/>
            <a:ext cx="1418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C4150EE-3100-4C40-B526-8A786ACCFBA7}"/>
              </a:ext>
            </a:extLst>
          </p:cNvPr>
          <p:cNvSpPr/>
          <p:nvPr/>
        </p:nvSpPr>
        <p:spPr>
          <a:xfrm>
            <a:off x="1360765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C0C4D5B-2E31-4A57-91D9-0A14E908CBA6}"/>
              </a:ext>
            </a:extLst>
          </p:cNvPr>
          <p:cNvSpPr/>
          <p:nvPr/>
        </p:nvSpPr>
        <p:spPr>
          <a:xfrm>
            <a:off x="1472732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4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8.33333E-7 0.00023 C 0.00091 -0.00394 0.00182 -0.00787 0.00299 -0.01181 C 0.00378 -0.01458 0.00508 -0.01667 0.00612 -0.01921 C 0.00677 -0.02107 0.00768 -0.02292 0.00833 -0.02523 C 0.01237 -0.0375 0.00976 -0.03796 0.01979 -0.05 C 0.0319 -0.06528 0.02669 -0.06204 0.03359 -0.06574 C 0.04883 -0.0838 0.02969 -0.06181 0.0474 -0.08009 C 0.04818 -0.08079 0.04883 -0.08195 0.04974 -0.08241 C 0.05521 -0.08704 0.06068 -0.09213 0.06654 -0.0956 C 0.06784 -0.09653 0.06914 -0.09699 0.07031 -0.09815 C 0.07174 -0.09931 0.07279 -0.10162 0.07422 -0.10278 C 0.07734 -0.10579 0.08086 -0.10764 0.08411 -0.10995 C 0.0849 -0.11065 0.08555 -0.11181 0.08646 -0.1125 C 0.08945 -0.11482 0.09245 -0.11759 0.09557 -0.11945 C 0.09687 -0.12037 0.09818 -0.12107 0.09948 -0.12199 C 0.10456 -0.12593 0.1095 -0.13009 0.11471 -0.13403 C 0.11667 -0.13542 0.11888 -0.13611 0.12083 -0.1375 C 0.12226 -0.13843 0.12331 -0.14028 0.12474 -0.1412 C 0.12891 -0.14375 0.13333 -0.14583 0.13763 -0.14815 C 0.1388 -0.14884 0.13971 -0.15 0.14075 -0.1507 C 0.14193 -0.15139 0.14336 -0.15162 0.14453 -0.15185 C 0.14883 -0.15324 0.15078 -0.15486 0.15612 -0.15556 C 0.16471 -0.15648 0.17344 -0.15648 0.18203 -0.15648 L 0.28086 -0.1507 C 0.28437 -0.15046 0.28802 -0.14931 0.29154 -0.14815 C 0.30534 -0.14445 0.29961 -0.14583 0.30833 -0.14352 L 0.33125 -0.12917 C 0.34544 -0.1206 0.35625 -0.12222 0.37109 -0.10278 C 0.37266 -0.1007 0.37409 -0.09861 0.37565 -0.09699 C 0.37969 -0.09259 0.3845 -0.09028 0.38789 -0.08495 C 0.38867 -0.0838 0.38945 -0.08241 0.39023 -0.08125 C 0.39088 -0.08056 0.39193 -0.07986 0.39258 -0.0787 C 0.39844 -0.06968 0.41224 -0.04653 0.41628 -0.03611 C 0.41706 -0.0338 0.41771 -0.03195 0.41862 -0.03009 C 0.43125 -0.00139 0.41562 -0.0382 0.42318 -0.02014 C 0.42448 -0.01435 0.42552 -0.0081 0.42695 -0.00232 C 0.42838 0.00393 0.42891 0.00208 0.43086 0.00856 C 0.43151 0.01088 0.43138 0.01366 0.43229 0.01574 L 0.43763 0.02778 C 0.43945 0.03889 0.43698 0.025 0.44075 0.03819 C 0.44115 0.03981 0.44128 0.04143 0.44154 0.04305 C 0.44219 0.04699 0.44154 0.04676 0.4431 0.04676 L 0.44388 0.04815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2269 L -0.003 0.02315 C -0.00196 0.02061 -0.00066 0.01829 0.00065 0.01644 C 0.00169 0.01505 0.00312 0.01436 0.00455 0.01343 C 0.00546 0.01181 0.00612 0.01158 0.00716 0.01042 C 0.01237 0.0044 0.0095 0.00278 0.02122 -0.00023 C 0.03463 -0.00439 0.02903 -0.00462 0.03632 -0.00416 C 0.05351 -0.00925 0.03216 -0.0037 0.05182 -0.00694 C 0.0526 -0.00763 0.05299 -0.0081 0.05429 -0.00763 C 0.06002 -0.00856 0.06614 -0.00902 0.07239 -0.00879 C 0.07382 -0.00879 0.07513 -0.00856 0.07643 -0.00879 C 0.07799 -0.00902 0.07968 -0.00972 0.08112 -0.00995 C 0.08463 -0.01064 0.08815 -0.01041 0.09153 -0.01041 C 0.09244 -0.01041 0.09362 -0.01064 0.09414 -0.01087 C 0.09739 -0.01157 0.10052 -0.01157 0.10442 -0.01157 C 0.10559 -0.01134 0.1069 -0.01111 0.10833 -0.01157 C 0.11419 -0.01157 0.11953 -0.01226 0.12474 -0.0125 C 0.12708 -0.01226 0.12942 -0.01203 0.13125 -0.01203 C 0.13281 -0.01203 0.13437 -0.0125 0.13567 -0.01273 C 0.14036 -0.01273 0.14466 -0.0118 0.14974 -0.0118 C 0.15104 -0.01134 0.15169 -0.01203 0.15286 -0.0118 C 0.15416 -0.01203 0.15572 -0.01134 0.1569 -0.01087 C 0.16145 -0.01041 0.16328 -0.01041 0.16901 -0.00833 C 0.17799 -0.00486 0.18658 -0.00138 0.19544 0.00232 L 0.29609 0.047 C 0.3 0.04862 0.30377 0.05116 0.30716 0.05301 C 0.3207 0.06112 0.31523 0.05811 0.32382 0.06297 L 0.34609 0.08149 C 0.36015 0.09283 0.37109 0.0963 0.38424 0.11459 C 0.38619 0.1169 0.3875 0.11875 0.3888 0.12038 C 0.39309 0.12431 0.39739 0.12801 0.40065 0.13264 C 0.40143 0.13357 0.40182 0.13473 0.4026 0.13588 C 0.40351 0.13658 0.40416 0.13774 0.40455 0.1382 C 0.41015 0.14653 0.42226 0.16644 0.42552 0.175 C 0.42604 0.17686 0.42669 0.17801 0.42747 0.17894 C 0.43828 0.20301 0.42513 0.17338 0.43138 0.18797 C 0.43216 0.19144 0.43268 0.19607 0.43359 0.2 C 0.43476 0.20487 0.43528 0.20394 0.43684 0.20857 C 0.43724 0.21065 0.4371 0.21227 0.43789 0.21389 L 0.4427 0.22408 C 0.44349 0.23102 0.44166 0.2213 0.44453 0.23149 C 0.44505 0.23264 0.44505 0.23357 0.44492 0.23426 C 0.44557 0.2375 0.44453 0.23681 0.44635 0.23704 L 0.44739 0.23889 " pathEditMode="relative" rAng="780000" ptsTypes="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-0.0405 L -0.01367 -0.04097 C -0.01354 -0.03865 -0.01302 -0.03472 -0.01263 -0.03333 C -0.01224 -0.03125 -0.0112 -0.02916 -0.01016 -0.02708 C -0.01003 -0.02523 -0.00924 -0.0243 -0.00872 -0.02268 C -0.00625 -0.01319 -0.00898 -0.01597 -2.08333E-7 0.00024 C 0.01042 0.01945 0.00547 0.01274 0.01198 0.02223 C 0.02552 0.04746 0.00872 0.01667 0.02487 0.04422 C 0.02539 0.04538 0.02539 0.0463 0.02643 0.04769 C 0.03112 0.05602 0.03659 0.06389 0.04193 0.07246 C 0.0431 0.07454 0.04466 0.07593 0.04544 0.07778 C 0.04688 0.08033 0.04844 0.08311 0.04935 0.0845 C 0.05208 0.08982 0.05521 0.09445 0.05833 0.09885 C 0.05898 0.10024 0.06016 0.10186 0.06016 0.10301 C 0.06289 0.10718 0.0655 0.11204 0.06875 0.11667 C 0.07057 0.11829 0.07122 0.11968 0.07253 0.12153 C 0.07773 0.12963 0.08216 0.1375 0.08659 0.14445 C 0.08893 0.14769 0.09076 0.15 0.09219 0.15301 C 0.09349 0.15533 0.09518 0.15788 0.09635 0.15926 C 0.10013 0.16551 0.10404 0.1713 0.10833 0.17778 C 0.10977 0.17917 0.11042 0.18056 0.1112 0.18218 C 0.11211 0.18403 0.11393 0.18565 0.1151 0.18681 C 0.11914 0.19352 0.12096 0.19607 0.1263 0.20325 C 0.13542 0.21366 0.14414 0.22362 0.15313 0.23473 L 0.25443 0.35394 C 0.25859 0.3588 0.26302 0.36274 0.26654 0.36713 C 0.28073 0.38218 0.27513 0.37639 0.28398 0.38542 L 0.30951 0.40926 C 0.32513 0.42431 0.33581 0.4375 0.35313 0.44885 C 0.35547 0.4507 0.35729 0.45186 0.35898 0.45301 C 0.3638 0.45741 0.36875 0.46204 0.37266 0.46436 C 0.37409 0.46551 0.375 0.46551 0.37578 0.46575 C 0.37708 0.46713 0.37786 0.46737 0.37852 0.4676 C 0.38568 0.47246 0.40286 0.48149 0.40833 0.48288 C 0.40898 0.48311 0.41029 0.48334 0.41133 0.4845 C 0.42826 0.49005 0.40742 0.48288 0.41758 0.48658 C 0.41914 0.48612 0.42083 0.48496 0.42318 0.48473 C 0.42565 0.48403 0.42578 0.48565 0.42891 0.48635 C 0.42943 0.48612 0.42982 0.48542 0.43138 0.48588 L 0.43867 0.4882 C 0.44167 0.48681 0.43711 0.48843 0.44271 0.48774 C 0.44349 0.4882 0.44349 0.48797 0.44388 0.48797 C 0.44544 0.48797 0.44427 0.48658 0.44596 0.48889 L 0.4474 0.48936 " pathEditMode="relative" rAng="2040000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5" grpId="0" animBg="1"/>
      <p:bldP spid="5" grpId="1" animBg="1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E77A-079B-4A7B-8805-FB555748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2D341-8D7C-4B86-8EDF-A380FD62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BF03E2C-82EB-40A2-A9EC-AA942F0D0835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472732" y="780256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7142381" y="1768509"/>
            <a:ext cx="1418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C4150EE-3100-4C40-B526-8A786ACCFBA7}"/>
              </a:ext>
            </a:extLst>
          </p:cNvPr>
          <p:cNvSpPr/>
          <p:nvPr/>
        </p:nvSpPr>
        <p:spPr>
          <a:xfrm>
            <a:off x="1360765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C0C4D5B-2E31-4A57-91D9-0A14E908CBA6}"/>
              </a:ext>
            </a:extLst>
          </p:cNvPr>
          <p:cNvSpPr/>
          <p:nvPr/>
        </p:nvSpPr>
        <p:spPr>
          <a:xfrm>
            <a:off x="1472732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B25481-247A-4760-8188-061252C66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2778">
            <a:off x="3323085" y="4135234"/>
            <a:ext cx="2262991" cy="20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8.33333E-7 0.00023 C 0.00091 -0.00394 0.00182 -0.00787 0.00299 -0.01181 C 0.00378 -0.01458 0.00508 -0.01667 0.00612 -0.01921 C 0.00677 -0.02107 0.00768 -0.02292 0.00833 -0.02523 C 0.01237 -0.0375 0.00976 -0.03796 0.01979 -0.05 C 0.0319 -0.06528 0.02669 -0.06204 0.03359 -0.06574 C 0.04883 -0.0838 0.02969 -0.06181 0.0474 -0.08009 C 0.04818 -0.08079 0.04883 -0.08195 0.04974 -0.08241 C 0.05521 -0.08704 0.06068 -0.09213 0.06654 -0.0956 C 0.06784 -0.09653 0.06914 -0.09699 0.07031 -0.09815 C 0.07174 -0.09931 0.07279 -0.10162 0.07422 -0.10278 C 0.07734 -0.10579 0.08086 -0.10764 0.08411 -0.10995 C 0.0849 -0.11065 0.08555 -0.11181 0.08646 -0.1125 C 0.08945 -0.11482 0.09245 -0.11759 0.09557 -0.11945 C 0.09687 -0.12037 0.09818 -0.12107 0.09948 -0.12199 C 0.10456 -0.12593 0.1095 -0.13009 0.11471 -0.13403 C 0.11667 -0.13542 0.11888 -0.13611 0.12083 -0.1375 C 0.12226 -0.13843 0.12331 -0.14028 0.12474 -0.1412 C 0.12891 -0.14375 0.13333 -0.14583 0.13763 -0.14815 C 0.1388 -0.14884 0.13971 -0.15 0.14075 -0.1507 C 0.14193 -0.15139 0.14336 -0.15162 0.14453 -0.15185 C 0.14883 -0.15324 0.15078 -0.15486 0.15612 -0.15556 C 0.16471 -0.15648 0.17344 -0.15648 0.18203 -0.15648 L 0.28086 -0.1507 C 0.28437 -0.15046 0.28802 -0.14931 0.29154 -0.14815 C 0.30534 -0.14445 0.29961 -0.14583 0.30833 -0.14352 L 0.33125 -0.12917 C 0.34544 -0.1206 0.35625 -0.12222 0.37109 -0.10278 C 0.37266 -0.1007 0.37409 -0.09861 0.37565 -0.09699 C 0.37969 -0.09259 0.3845 -0.09028 0.38789 -0.08495 C 0.38867 -0.0838 0.38945 -0.08241 0.39023 -0.08125 C 0.39088 -0.08056 0.39193 -0.07986 0.39258 -0.0787 C 0.39844 -0.06968 0.41224 -0.04653 0.41628 -0.03611 C 0.41706 -0.0338 0.41771 -0.03195 0.41862 -0.03009 C 0.43125 -0.00139 0.41562 -0.0382 0.42318 -0.02014 C 0.42448 -0.01435 0.42552 -0.0081 0.42695 -0.00232 C 0.42838 0.00393 0.42891 0.00208 0.43086 0.00856 C 0.43151 0.01088 0.43138 0.01366 0.43229 0.01574 L 0.43763 0.02778 C 0.43945 0.03889 0.43698 0.025 0.44075 0.03819 C 0.44115 0.03981 0.44128 0.04143 0.44154 0.04305 C 0.44219 0.04699 0.44154 0.04676 0.4431 0.04676 L 0.44388 0.04815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2269 L -0.003 0.02315 C -0.00196 0.02061 -0.00066 0.01829 0.00065 0.01644 C 0.00169 0.01505 0.00312 0.01436 0.00455 0.01343 C 0.00546 0.01181 0.00612 0.01158 0.00716 0.01042 C 0.01237 0.0044 0.0095 0.00278 0.02122 -0.00023 C 0.03463 -0.00439 0.02903 -0.00462 0.03632 -0.00416 C 0.05351 -0.00925 0.03216 -0.0037 0.05182 -0.00694 C 0.0526 -0.00763 0.05299 -0.0081 0.05429 -0.00763 C 0.06002 -0.00856 0.06614 -0.00902 0.07239 -0.00879 C 0.07382 -0.00879 0.07513 -0.00856 0.07643 -0.00879 C 0.07799 -0.00902 0.07968 -0.00972 0.08112 -0.00995 C 0.08463 -0.01064 0.08815 -0.01041 0.09153 -0.01041 C 0.09244 -0.01041 0.09362 -0.01064 0.09414 -0.01087 C 0.09739 -0.01157 0.10052 -0.01157 0.10442 -0.01157 C 0.10559 -0.01134 0.1069 -0.01111 0.10833 -0.01157 C 0.11419 -0.01157 0.11953 -0.01226 0.12474 -0.0125 C 0.12708 -0.01226 0.12942 -0.01203 0.13125 -0.01203 C 0.13281 -0.01203 0.13437 -0.0125 0.13567 -0.01273 C 0.14036 -0.01273 0.14466 -0.0118 0.14974 -0.0118 C 0.15104 -0.01134 0.15169 -0.01203 0.15286 -0.0118 C 0.15416 -0.01203 0.15572 -0.01134 0.1569 -0.01087 C 0.16145 -0.01041 0.16328 -0.01041 0.16901 -0.00833 C 0.17799 -0.00486 0.18658 -0.00138 0.19544 0.00232 L 0.29609 0.047 C 0.3 0.04862 0.30377 0.05116 0.30716 0.05301 C 0.3207 0.06112 0.31523 0.05811 0.32382 0.06297 L 0.34609 0.08149 C 0.36015 0.09283 0.37109 0.0963 0.38424 0.11459 C 0.38619 0.1169 0.3875 0.11875 0.3888 0.12038 C 0.39309 0.12431 0.39739 0.12801 0.40065 0.13264 C 0.40143 0.13357 0.40182 0.13473 0.4026 0.13588 C 0.40351 0.13658 0.40416 0.13774 0.40455 0.1382 C 0.41015 0.14653 0.42226 0.16644 0.42552 0.175 C 0.42604 0.17686 0.42669 0.17801 0.42747 0.17894 C 0.43828 0.20301 0.42513 0.17338 0.43138 0.18797 C 0.43216 0.19144 0.43268 0.19607 0.43359 0.2 C 0.43476 0.20487 0.43528 0.20394 0.43684 0.20857 C 0.43724 0.21065 0.4371 0.21227 0.43789 0.21389 L 0.4427 0.22408 C 0.44349 0.23102 0.44166 0.2213 0.44453 0.23149 C 0.44505 0.23264 0.44505 0.23357 0.44492 0.23426 C 0.44557 0.2375 0.44453 0.23681 0.44635 0.23704 L 0.44739 0.23889 " pathEditMode="relative" rAng="780000" ptsTypes="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-0.0405 L -0.01367 -0.04097 C -0.01354 -0.03865 -0.01302 -0.03472 -0.01263 -0.03333 C -0.01224 -0.03125 -0.0112 -0.02916 -0.01016 -0.02708 C -0.01003 -0.02523 -0.00924 -0.0243 -0.00872 -0.02268 C -0.00625 -0.01319 -0.00898 -0.01597 -2.08333E-7 0.00024 C 0.01042 0.01945 0.00547 0.01274 0.01198 0.02223 C 0.02552 0.04746 0.00872 0.01667 0.02487 0.04422 C 0.02539 0.04538 0.02539 0.0463 0.02643 0.04769 C 0.03112 0.05602 0.03659 0.06389 0.04193 0.07246 C 0.0431 0.07454 0.04466 0.07593 0.04544 0.07778 C 0.04688 0.08033 0.04844 0.08311 0.04935 0.0845 C 0.05208 0.08982 0.05521 0.09445 0.05833 0.09885 C 0.05898 0.10024 0.06016 0.10186 0.06016 0.10301 C 0.06289 0.10718 0.0655 0.11204 0.06875 0.11667 C 0.07057 0.11829 0.07122 0.11968 0.07253 0.12153 C 0.07773 0.12963 0.08216 0.1375 0.08659 0.14445 C 0.08893 0.14769 0.09076 0.15 0.09219 0.15301 C 0.09349 0.15533 0.09518 0.15788 0.09635 0.15926 C 0.10013 0.16551 0.10404 0.1713 0.10833 0.17778 C 0.10977 0.17917 0.11042 0.18056 0.1112 0.18218 C 0.11211 0.18403 0.11393 0.18565 0.1151 0.18681 C 0.11914 0.19352 0.12096 0.19607 0.1263 0.20325 C 0.13542 0.21366 0.14414 0.22362 0.15313 0.23473 L 0.25443 0.35394 C 0.25859 0.3588 0.26302 0.36274 0.26654 0.36713 C 0.28073 0.38218 0.27513 0.37639 0.28398 0.38542 L 0.30951 0.40926 C 0.32513 0.42431 0.33581 0.4375 0.35313 0.44885 C 0.35547 0.4507 0.35729 0.45186 0.35898 0.45301 C 0.3638 0.45741 0.36875 0.46204 0.37266 0.46436 C 0.37409 0.46551 0.375 0.46551 0.37578 0.46575 C 0.37708 0.46713 0.37786 0.46737 0.37852 0.4676 C 0.38568 0.47246 0.40286 0.48149 0.40833 0.48288 C 0.40898 0.48311 0.41029 0.48334 0.41133 0.4845 C 0.42826 0.49005 0.40742 0.48288 0.41758 0.48658 C 0.41914 0.48612 0.42083 0.48496 0.42318 0.48473 C 0.42565 0.48403 0.42578 0.48565 0.42891 0.48635 C 0.42943 0.48612 0.42982 0.48542 0.43138 0.48588 L 0.43867 0.4882 C 0.44167 0.48681 0.43711 0.48843 0.44271 0.48774 C 0.44349 0.4882 0.44349 0.48797 0.44388 0.48797 C 0.44544 0.48797 0.44427 0.48658 0.44596 0.48889 L 0.4474 0.48936 " pathEditMode="relative" rAng="2040000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5" grpId="0" animBg="1"/>
      <p:bldP spid="5" grpId="1" animBg="1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241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13F43B-02D9-43D7-A36E-80A2BEDAF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3003" y="1496401"/>
            <a:ext cx="2017098" cy="2291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0409A-E9EC-4F57-BA50-32773F2334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24" t="26654" r="5123" b="24858"/>
          <a:stretch/>
        </p:blipFill>
        <p:spPr>
          <a:xfrm>
            <a:off x="5610224" y="2381250"/>
            <a:ext cx="3676651" cy="1285875"/>
          </a:xfrm>
          <a:prstGeom prst="rect">
            <a:avLst/>
          </a:prstGeom>
        </p:spPr>
      </p:pic>
      <p:pic>
        <p:nvPicPr>
          <p:cNvPr id="5" name="Picture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B06AD2C5-6B09-4090-AF5D-1648520DF8A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813759">
            <a:off x="2863881" y="4000273"/>
            <a:ext cx="3676650" cy="1838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F7FCDC-247C-4307-8B98-6E0C5637D559}"/>
              </a:ext>
            </a:extLst>
          </p:cNvPr>
          <p:cNvSpPr txBox="1"/>
          <p:nvPr/>
        </p:nvSpPr>
        <p:spPr>
          <a:xfrm rot="955057">
            <a:off x="3455378" y="4753970"/>
            <a:ext cx="292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0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272616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632306" y="390070"/>
            <a:ext cx="5463694" cy="4543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table, sitting, yellow, phone&#10;&#10;Description automatically generated">
            <a:extLst>
              <a:ext uri="{FF2B5EF4-FFF2-40B4-BE49-F238E27FC236}">
                <a16:creationId xmlns:a16="http://schemas.microsoft.com/office/drawing/2014/main" id="{15330A1D-98DC-4127-B0A0-B76917EBB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53243" flipH="1">
            <a:off x="8678087" y="2215882"/>
            <a:ext cx="1651682" cy="1253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DE832-C72F-4D30-8B79-3C443FC7B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2746" y="2142633"/>
            <a:ext cx="367620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6DE832-C72F-4D30-8B79-3C443FC7B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1502506"/>
            <a:ext cx="2853218" cy="1074027"/>
          </a:xfrm>
          <a:prstGeom prst="rect">
            <a:avLst/>
          </a:prstGeom>
        </p:spPr>
      </p:pic>
      <p:pic>
        <p:nvPicPr>
          <p:cNvPr id="5" name="Picture 4" descr="A picture containing table, sitting, yellow, phone&#10;&#10;Description automatically generated">
            <a:extLst>
              <a:ext uri="{FF2B5EF4-FFF2-40B4-BE49-F238E27FC236}">
                <a16:creationId xmlns:a16="http://schemas.microsoft.com/office/drawing/2014/main" id="{15330A1D-98DC-4127-B0A0-B76917EBB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9953243" flipH="1">
            <a:off x="3719393" y="1709091"/>
            <a:ext cx="1212272" cy="919916"/>
          </a:xfrm>
          <a:prstGeom prst="rect">
            <a:avLst/>
          </a:prstGeom>
        </p:spPr>
      </p:pic>
      <p:pic>
        <p:nvPicPr>
          <p:cNvPr id="6" name="FAST ROSE">
            <a:hlinkClick r:id="" action="ppaction://media"/>
            <a:extLst>
              <a:ext uri="{FF2B5EF4-FFF2-40B4-BE49-F238E27FC236}">
                <a16:creationId xmlns:a16="http://schemas.microsoft.com/office/drawing/2014/main" id="{AB5DE02F-A565-444D-9219-617D3E2129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contrast="20000"/>
          </a:blip>
          <a:srcRect l="22626" t="17240" r="27918" b="16230"/>
          <a:stretch/>
        </p:blipFill>
        <p:spPr>
          <a:xfrm>
            <a:off x="2833182" y="924813"/>
            <a:ext cx="2831262" cy="2856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6F7417-CAF5-4391-8A62-C8ADEFE45601}"/>
              </a:ext>
            </a:extLst>
          </p:cNvPr>
          <p:cNvSpPr/>
          <p:nvPr/>
        </p:nvSpPr>
        <p:spPr>
          <a:xfrm>
            <a:off x="-1950517" y="788860"/>
            <a:ext cx="5094514" cy="26401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7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556 L 2.91667E-6 0.00579 C 0.00234 0.00625 0.00455 0.00718 0.00703 0.00787 C 0.03281 0.01366 0.05612 0.01065 0.08398 0.01111 C 0.08789 0.01158 0.09192 0.01158 0.09583 0.01227 C 0.09948 0.01273 0.10299 0.01435 0.10677 0.01459 L 0.14765 0.01574 L 0.22786 0.01459 C 0.24297 0.01412 0.23385 0.0132 0.24583 0.01227 C 0.25182 0.01181 0.25794 0.01158 0.26393 0.01111 C 0.26927 0.01134 0.27864 0.01088 0.28515 0.01343 C 0.28672 0.01412 0.28828 0.01505 0.28984 0.01574 L 0.297 0.01922 L 0.29935 0.02037 C 0.30013 0.0206 0.30078 0.0213 0.30169 0.0213 L 0.30716 0.02246 C 0.31823 0.02778 0.30664 0.02222 0.31497 0.02593 C 0.31588 0.02616 0.31653 0.02662 0.31745 0.02709 C 0.31862 0.02732 0.32005 0.02755 0.32135 0.02824 C 0.32422 0.02917 0.32396 0.02917 0.32682 0.03056 C 0.33099 0.02847 0.32799 0.03079 0.32995 0.02361 C 0.33099 0.01875 0.33151 0.0213 0.33385 0.01806 C 0.33476 0.01644 0.33541 0.01505 0.3362 0.01343 C 0.33672 0.01227 0.33698 0.01088 0.33789 0.01019 C 0.33867 0.00926 0.33984 0.00903 0.34101 0.00903 C 0.35677 0.0081 0.37291 0.0081 0.38893 0.00787 C 0.39479 0.00787 0.42174 0.00718 0.43528 0.01019 C 0.43633 0.01019 0.43724 0.01088 0.43841 0.01111 C 0.43958 0.01158 0.44101 0.01204 0.44231 0.01227 C 0.44518 0.01204 0.44804 0.01181 0.45104 0.01111 C 0.45429 0.01042 0.45286 0.00926 0.45651 0.00787 C 0.46198 0.00556 0.46731 0.00509 0.47304 0.0044 C 0.47747 0.00486 0.4819 0.00509 0.48633 0.00556 C 0.48815 0.00579 0.48997 0.00602 0.49179 0.00672 C 0.49284 0.00718 0.49505 0.00903 0.49505 0.00926 L 0.49505 0.00903 L 0.49023 0.00116 " pathEditMode="relative" rAng="0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2.29167E-6 0.00024 C 0.00234 0.00093 0.00456 0.00209 0.00703 0.00278 C 0.03268 0.00996 0.05586 0.00625 0.08359 0.00695 C 0.0875 0.00741 0.0914 0.00741 0.09531 0.00834 C 0.09896 0.0088 0.10247 0.01088 0.10625 0.01111 L 0.14687 0.0125 L 0.22656 0.01111 C 0.24166 0.01042 0.23255 0.00949 0.24453 0.00834 C 0.25039 0.00764 0.25651 0.00741 0.2625 0.00695 C 0.26784 0.00718 0.27708 0.00649 0.28359 0.00973 C 0.28515 0.01042 0.28672 0.01158 0.28828 0.0125 L 0.29531 0.01667 L 0.29765 0.01806 C 0.29844 0.01852 0.29909 0.01922 0.3 0.01945 L 0.30547 0.02084 C 0.31653 0.02732 0.30495 0.02061 0.31328 0.025 C 0.31406 0.02524 0.31471 0.02593 0.31562 0.02639 C 0.31679 0.02686 0.31823 0.02709 0.31953 0.02778 C 0.32239 0.02894 0.32226 0.02894 0.325 0.03056 C 0.32916 0.02801 0.32617 0.03102 0.32812 0.02223 C 0.32929 0.01621 0.32969 0.01922 0.33203 0.01528 C 0.33294 0.01343 0.33359 0.01158 0.33437 0.00973 C 0.33489 0.00834 0.33515 0.00649 0.33594 0.00556 C 0.33672 0.0044 0.33789 0.00417 0.33906 0.00417 C 0.35482 0.00324 0.37083 0.00324 0.38672 0.00278 C 0.39258 0.00278 0.4194 0.00209 0.43281 0.00556 C 0.43385 0.00579 0.43476 0.00649 0.43594 0.00695 C 0.43711 0.00741 0.43854 0.00787 0.43984 0.00834 C 0.44271 0.00787 0.44557 0.00764 0.44844 0.00695 C 0.45169 0.00602 0.45026 0.0044 0.4539 0.00278 C 0.45937 -3.7037E-6 0.46471 -0.00046 0.47031 -0.00139 C 0.47474 -0.00092 0.47916 -0.00069 0.48359 -3.7037E-6 C 0.48541 0.00024 0.48724 0.00047 0.48906 0.00139 C 0.4901 0.00186 0.49219 0.00417 0.49219 0.0044 L 0.49219 0.00417 L 0.4875 -0.00555 " pathEditMode="relative" rAng="0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9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41EDA969-F49C-4047-AC11-73C96EF35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rgbClr val="9900CC">
                <a:tint val="45000"/>
                <a:satMod val="400000"/>
              </a:srgbClr>
            </a:duotone>
            <a:lum bright="32000" contrast="48000"/>
          </a:blip>
          <a:srcRect l="22626" t="17240" r="17375" b="16230"/>
          <a:stretch/>
        </p:blipFill>
        <p:spPr>
          <a:xfrm>
            <a:off x="6229176" y="208438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C4D70-0B78-47C6-B2FD-89CE7B921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286" y="892988"/>
            <a:ext cx="3707025" cy="44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0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865148-1378-45B0-AB7E-D6D942EC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88" y="890326"/>
            <a:ext cx="9455023" cy="5077348"/>
          </a:xfrm>
          <a:prstGeom prst="rect">
            <a:avLst/>
          </a:prstGeom>
        </p:spPr>
      </p:pic>
      <p:sp>
        <p:nvSpPr>
          <p:cNvPr id="5" name="Star: 32 Points 4">
            <a:extLst>
              <a:ext uri="{FF2B5EF4-FFF2-40B4-BE49-F238E27FC236}">
                <a16:creationId xmlns:a16="http://schemas.microsoft.com/office/drawing/2014/main" id="{1524F366-C8D6-45B4-8D9C-DFA3EBF34DC2}"/>
              </a:ext>
            </a:extLst>
          </p:cNvPr>
          <p:cNvSpPr/>
          <p:nvPr/>
        </p:nvSpPr>
        <p:spPr>
          <a:xfrm>
            <a:off x="205740" y="3103852"/>
            <a:ext cx="3371850" cy="3079778"/>
          </a:xfrm>
          <a:prstGeom prst="star32">
            <a:avLst/>
          </a:prstGeom>
          <a:ln w="28575">
            <a:solidFill>
              <a:schemeClr val="tx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n w="127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571500">
                    <a:schemeClr val="bg1"/>
                  </a:glow>
                </a:effectLst>
              </a:rPr>
              <a:t>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9652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5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41EDA969-F49C-4047-AC11-73C96EF35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rgbClr val="9900CC">
                <a:tint val="45000"/>
                <a:satMod val="400000"/>
              </a:srgbClr>
            </a:duotone>
            <a:lum bright="32000" contrast="48000"/>
          </a:blip>
          <a:srcRect l="22626" t="17240" r="17375" b="16230"/>
          <a:stretch/>
        </p:blipFill>
        <p:spPr>
          <a:xfrm>
            <a:off x="6229176" y="208438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C4D70-0B78-47C6-B2FD-89CE7B921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286" y="892988"/>
            <a:ext cx="3707025" cy="44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5723E-17 L 3.33333E-6 -4.85723E-17 L -0.00677 0.00903 C -0.00743 0.00995 -0.00795 0.01088 -0.0086 0.01181 C -0.01055 0.01435 -0.01263 0.01667 -0.01433 0.01921 C -0.01615 0.02222 -0.01745 0.02593 -0.02006 0.02847 C -0.02097 0.0294 -0.02201 0.03032 -0.02279 0.03125 C -0.02357 0.03218 -0.02409 0.0331 -0.02474 0.03403 C -0.03034 0.04144 -0.02839 0.03935 -0.03229 0.04329 C -0.03295 0.04444 -0.0336 0.04583 -0.03425 0.04699 C -0.03477 0.04792 -0.03568 0.04861 -0.0362 0.04977 C -0.03815 0.0537 -0.03724 0.05417 -0.03998 0.05718 C -0.04115 0.05833 -0.04245 0.05949 -0.04375 0.06088 C -0.04545 0.06713 -0.0444 0.06551 -0.05131 0.07292 C -0.05938 0.08148 -0.05091 0.06921 -0.05899 0.0794 C -0.06003 0.08079 -0.06068 0.08264 -0.06172 0.08403 C -0.06407 0.08681 -0.06693 0.08935 -0.0694 0.09236 C -0.07006 0.09329 -0.07058 0.09421 -0.07123 0.09514 C -0.07696 0.10162 -0.07813 0.10278 -0.0836 0.1081 L -0.08737 0.11157 C -0.08802 0.11227 -0.08854 0.11296 -0.08933 0.11366 C -0.09584 0.11782 -0.09336 0.11597 -0.10352 0.12454 C -0.10456 0.12546 -0.10534 0.12662 -0.10638 0.12731 C -0.10729 0.12824 -0.10834 0.12847 -0.10925 0.1294 C -0.11081 0.13056 -0.11237 0.13194 -0.11394 0.13287 C -0.11589 0.13426 -0.11784 0.13519 -0.11966 0.13657 C -0.12084 0.1375 -0.12839 0.14398 -0.13203 0.14583 C -0.13868 0.14954 -0.13308 0.14583 -0.14154 0.14954 C -0.14766 0.15231 -0.15352 0.15509 -0.15951 0.15787 C -0.16081 0.15856 -0.16211 0.15926 -0.16341 0.15972 L -0.17565 0.16528 C -0.17696 0.16597 -0.17813 0.16667 -0.17943 0.16713 C -0.18138 0.16782 -0.18334 0.16829 -0.18516 0.16898 C -0.19128 0.17153 -0.19714 0.17477 -0.20326 0.17731 C -0.20326 0.17755 -0.22227 0.18472 -0.22227 0.18472 C -0.23034 0.19005 -0.22578 0.18727 -0.2431 0.19491 C -0.24401 0.19514 -0.24506 0.19537 -0.24597 0.19583 C -0.24701 0.1963 -0.24766 0.19722 -0.24883 0.19769 C -0.25131 0.19861 -0.25404 0.19838 -0.25638 0.19954 C -0.25769 0.20023 -0.25886 0.20093 -0.26016 0.20139 C -0.29701 0.21389 -0.26849 0.20417 -0.28203 0.20787 C -0.28998 0.20995 -0.2905 0.21042 -0.29727 0.2125 C -0.3 0.21343 -0.30274 0.21481 -0.30573 0.21528 L -0.31433 0.2162 C -0.32162 0.21713 -0.32878 0.21806 -0.33607 0.21898 L -0.34558 0.21991 C -0.34779 0.22014 -0.35 0.2206 -0.35222 0.22083 L -0.44714 0.22083 L -0.44714 0.22106 L -0.44714 0.22083 " pathEditMode="relative" rAng="0" ptsTypes="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57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16871-F63D-4EB2-9613-D30DF94180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85" t="14703" r="16012" b="15162"/>
          <a:stretch/>
        </p:blipFill>
        <p:spPr>
          <a:xfrm>
            <a:off x="2535331" y="1313627"/>
            <a:ext cx="1631556" cy="1991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4E2A9-3D71-45B6-A3AF-3A8364C36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194" y="914182"/>
            <a:ext cx="4121253" cy="5029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227B83-F567-43B0-A0A4-CB4553B61FAF}"/>
              </a:ext>
            </a:extLst>
          </p:cNvPr>
          <p:cNvSpPr txBox="1"/>
          <p:nvPr/>
        </p:nvSpPr>
        <p:spPr>
          <a:xfrm rot="2769024">
            <a:off x="6242178" y="4101711"/>
            <a:ext cx="206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1155700">
                    <a:schemeClr val="bg1"/>
                  </a:glow>
                </a:effectLst>
                <a:latin typeface="Arial Rounded MT Bold" panose="020F0704030504030204" pitchFamily="34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243304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4E2A9-3D71-45B6-A3AF-3A8364C36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178" y="1156778"/>
            <a:ext cx="4121253" cy="5029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227B83-F567-43B0-A0A4-CB4553B61FAF}"/>
              </a:ext>
            </a:extLst>
          </p:cNvPr>
          <p:cNvSpPr txBox="1"/>
          <p:nvPr/>
        </p:nvSpPr>
        <p:spPr>
          <a:xfrm rot="2769024">
            <a:off x="4012162" y="4344307"/>
            <a:ext cx="206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1155700">
                    <a:schemeClr val="bg1"/>
                  </a:glow>
                </a:effectLst>
                <a:latin typeface="Arial Rounded MT Bold" panose="020F0704030504030204" pitchFamily="34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62721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83877-3E17-45C6-A668-4EF59DB3D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751" y="1238990"/>
            <a:ext cx="4456562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83877-3E17-45C6-A668-4EF59DB3D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751" y="1238990"/>
            <a:ext cx="4456562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B27F9A8-BE03-41D0-AA4E-39DBF2E92704}"/>
              </a:ext>
            </a:extLst>
          </p:cNvPr>
          <p:cNvSpPr/>
          <p:nvPr/>
        </p:nvSpPr>
        <p:spPr>
          <a:xfrm>
            <a:off x="5679297" y="3284376"/>
            <a:ext cx="3959225" cy="2183363"/>
          </a:xfrm>
          <a:prstGeom prst="ellipse">
            <a:avLst/>
          </a:prstGeom>
          <a:solidFill>
            <a:srgbClr val="DE9BAA"/>
          </a:solidFill>
          <a:ln>
            <a:noFill/>
          </a:ln>
          <a:effectLst>
            <a:innerShdw blurRad="317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4E2A9-3D71-45B6-A3AF-3A8364C36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80" y="0"/>
            <a:ext cx="4121253" cy="5029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227B83-F567-43B0-A0A4-CB4553B61FAF}"/>
              </a:ext>
            </a:extLst>
          </p:cNvPr>
          <p:cNvSpPr txBox="1"/>
          <p:nvPr/>
        </p:nvSpPr>
        <p:spPr>
          <a:xfrm rot="2769024">
            <a:off x="1940764" y="3187529"/>
            <a:ext cx="206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1155700">
                    <a:schemeClr val="bg1"/>
                  </a:glow>
                </a:effectLst>
                <a:latin typeface="Arial Rounded MT Bold" panose="020F0704030504030204" pitchFamily="34" charset="0"/>
              </a:rPr>
              <a:t>EVENT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454EA-F50D-484F-B5B8-6549696113CB}"/>
              </a:ext>
            </a:extLst>
          </p:cNvPr>
          <p:cNvSpPr txBox="1"/>
          <p:nvPr/>
        </p:nvSpPr>
        <p:spPr>
          <a:xfrm>
            <a:off x="6697855" y="3975355"/>
            <a:ext cx="1922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1193800">
                    <a:schemeClr val="bg1"/>
                  </a:glow>
                </a:effectLst>
                <a:latin typeface="Arial Rounded MT Bold" panose="020F0704030504030204" pitchFamily="34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1756124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4E2A9-3D71-45B6-A3AF-3A8364C36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616" y="1497345"/>
            <a:ext cx="1582786" cy="1931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933B7-A580-468F-B2EB-0724F88B46B7}"/>
              </a:ext>
            </a:extLst>
          </p:cNvPr>
          <p:cNvSpPr txBox="1"/>
          <p:nvPr/>
        </p:nvSpPr>
        <p:spPr>
          <a:xfrm>
            <a:off x="3014955" y="2590281"/>
            <a:ext cx="102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>
                  <a:glow rad="508000">
                    <a:schemeClr val="bg1"/>
                  </a:glow>
                </a:effectLst>
                <a:latin typeface="Arial Rounded MT Bold" panose="020F0704030504030204" pitchFamily="34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130395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13F43B-02D9-43D7-A36E-80A2BEDAF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003" y="1496401"/>
            <a:ext cx="1700931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7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20DEDB61-C8C8-4A1E-803F-8ED16AED3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626" t="17240" r="17375" b="16230"/>
          <a:stretch/>
        </p:blipFill>
        <p:spPr>
          <a:xfrm>
            <a:off x="219919" y="113845"/>
            <a:ext cx="4922982" cy="409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4E2A9-3D71-45B6-A3AF-3A8364C36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484" y="1128786"/>
            <a:ext cx="1582786" cy="1931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933B7-A580-468F-B2EB-0724F88B46B7}"/>
              </a:ext>
            </a:extLst>
          </p:cNvPr>
          <p:cNvSpPr txBox="1"/>
          <p:nvPr/>
        </p:nvSpPr>
        <p:spPr>
          <a:xfrm>
            <a:off x="3069771" y="2319563"/>
            <a:ext cx="102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Rounded MT Bold" panose="020F0704030504030204" pitchFamily="34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62338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29584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E77A-079B-4A7B-8805-FB555748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2D341-8D7C-4B86-8EDF-A380FD62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BF03E2C-82EB-40A2-A9EC-AA942F0D0835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472732" y="780256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3928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393 L -2.08333E-7 0.00416 C 0.00091 0.00046 0.00182 -0.00324 0.003 -0.00695 C 0.00378 -0.00949 0.00508 -0.01134 0.00612 -0.01366 C 0.00677 -0.01528 0.00768 -0.0169 0.00833 -0.01922 C 0.01237 -0.03033 0.00977 -0.03079 0.01979 -0.0419 C 0.0319 -0.05579 0.02669 -0.05278 0.03359 -0.05625 C 0.04883 -0.07269 0.02969 -0.05255 0.0474 -0.06922 C 0.04818 -0.06991 0.04883 -0.07107 0.04974 -0.07153 C 0.05521 -0.0757 0.06068 -0.08033 0.06654 -0.08357 C 0.06784 -0.08426 0.06914 -0.08472 0.07031 -0.08588 C 0.07175 -0.08681 0.07279 -0.08912 0.07422 -0.09005 C 0.07734 -0.09283 0.08086 -0.09445 0.08411 -0.09676 C 0.0849 -0.09722 0.08555 -0.09838 0.08646 -0.09908 C 0.08945 -0.10116 0.09245 -0.10371 0.09557 -0.10533 C 0.09688 -0.10625 0.09818 -0.10672 0.09948 -0.10764 C 0.10456 -0.11134 0.10951 -0.11505 0.11471 -0.11875 C 0.11667 -0.11991 0.11888 -0.1206 0.12083 -0.12176 C 0.12227 -0.12269 0.12331 -0.12431 0.12474 -0.12523 C 0.12891 -0.12755 0.13333 -0.1294 0.13763 -0.13172 C 0.1388 -0.13218 0.13971 -0.13334 0.14076 -0.13403 C 0.14193 -0.13449 0.14336 -0.13472 0.14453 -0.13496 C 0.14883 -0.13634 0.15078 -0.13773 0.15612 -0.13843 C 0.16471 -0.13912 0.17344 -0.13912 0.18203 -0.13912 L 0.28086 -0.13403 C 0.28438 -0.1338 0.28802 -0.13264 0.29154 -0.13172 C 0.30534 -0.12824 0.29961 -0.1294 0.30833 -0.12732 L 0.33125 -0.11435 C 0.34544 -0.10648 0.35625 -0.10787 0.37109 -0.09005 C 0.37266 -0.0882 0.37409 -0.08634 0.37565 -0.08472 C 0.37969 -0.08079 0.38451 -0.07871 0.38789 -0.07384 C 0.38867 -0.07269 0.38945 -0.07153 0.39023 -0.07037 C 0.39089 -0.06968 0.39193 -0.06922 0.39258 -0.06806 C 0.39844 -0.05972 0.41224 -0.03866 0.41628 -0.02917 C 0.41706 -0.02685 0.41771 -0.02523 0.41862 -0.02361 C 0.43125 0.00278 0.41563 -0.03102 0.42318 -0.01435 C 0.42448 -0.00926 0.42552 -0.00347 0.42695 0.00185 C 0.42839 0.00764 0.42891 0.00578 0.43086 0.0118 C 0.43151 0.01389 0.43138 0.01643 0.43229 0.01828 L 0.43763 0.0294 C 0.43945 0.03958 0.43698 0.02685 0.44076 0.03889 C 0.44115 0.04051 0.44128 0.0419 0.44154 0.04328 C 0.44219 0.04699 0.44154 0.04676 0.4431 0.04676 L 0.44388 0.04815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5" grpId="0" animBg="1"/>
      <p:bldP spid="5" grpId="1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37005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40611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096000" y="2758445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295499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172300" y="2938071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29698" y="931502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102041" y="1280215"/>
            <a:ext cx="4124048" cy="1979676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6067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-0.00013 -3.7037E-6 C 0.00052 -0.00069 0.00456 -0.00254 0.00638 -0.00324 C 0.00951 -0.0037 0.00742 -0.00324 0.0112 -0.00416 C 0.01185 -0.00416 0.01224 -0.00532 0.01328 -0.00532 C 0.01485 -0.00532 0.01667 -0.00486 0.01849 -0.00463 L 0.02071 -0.00416 C 0.02123 -0.00439 0.02214 -0.00463 0.02331 -0.00393 L 0.02683 -0.00301 C 0.02917 -0.00393 0.02865 -0.0037 0.03203 -0.00347 C 0.0336 -0.00277 0.03451 -0.00277 0.03594 -0.00254 C 0.03659 -0.00254 0.03763 -0.00277 0.03867 -0.00277 C 0.04102 -0.00231 0.04427 -0.00092 0.04636 -0.00092 C 0.04701 -0.00092 0.04766 -0.00092 0.04857 -0.00069 C 0.04896 -0.00069 0.05 -0.00023 0.05091 0.00024 C 0.05352 0.00047 0.05534 -0.00069 0.05821 0.0007 C 0.06172 0.00232 0.06354 0.00394 0.06758 0.00486 C 0.06927 0.00533 0.07149 0.00649 0.07279 0.00672 C 0.07461 0.00649 0.07604 0.00625 0.07813 0.00695 C 0.08164 0.00787 0.08125 0.00811 0.08425 0.00926 C 0.08594 0.00949 0.08841 0.01042 0.0905 0.01111 C 0.0905 0.01111 0.0987 0.01412 0.10052 0.01505 C 0.10209 0.01551 0.10261 0.01574 0.10391 0.01644 C 0.10534 0.01713 0.10716 0.01806 0.10886 0.01899 C 0.11029 0.01968 0.11211 0.02037 0.11393 0.0213 C 0.11485 0.02153 0.11537 0.02153 0.11654 0.02199 C 0.11719 0.02223 0.1181 0.02269 0.11888 0.02315 C 0.12227 0.02269 0.1194 0.02292 0.12357 0.02338 C 0.12448 0.02408 0.12448 0.02338 0.12513 0.02361 C 0.12669 0.02431 0.12813 0.02547 0.12943 0.02639 C 0.12982 0.02593 0.13047 0.02639 0.13099 0.02639 C 0.1319 0.02686 0.13294 0.02755 0.1336 0.02755 C 0.13516 0.02848 0.13633 0.02917 0.13763 0.02963 C 0.13919 0.03056 0.1405 0.03102 0.14219 0.03102 C 0.14284 0.03149 0.14388 0.03195 0.14453 0.03195 C 0.15443 0.03611 0.13802 0.0301 0.15065 0.03473 C 0.1513 0.03473 0.15235 0.03519 0.153 0.03542 C 0.15404 0.03588 0.15521 0.03635 0.15547 0.03681 C 0.15768 0.0382 0.1599 0.03959 0.16237 0.04074 C 0.1668 0.04329 0.16224 0.04051 0.16953 0.04514 C 0.17058 0.04561 0.17175 0.04653 0.17266 0.04746 C 0.17396 0.04815 0.17552 0.04861 0.17669 0.04954 C 0.18412 0.05394 0.17917 0.0507 0.18568 0.05486 C 0.19258 0.05949 0.19401 0.06042 0.20235 0.06667 C 0.21211 0.07292 0.19974 0.06505 0.21107 0.07246 C 0.21263 0.07338 0.2138 0.07385 0.21498 0.07477 L 0.29584 0.13959 C 0.30938 0.15047 0.30964 0.15093 0.31979 0.15973 C 0.32188 0.16181 0.32526 0.16528 0.32722 0.16713 C 0.32891 0.16968 0.33073 0.17246 0.33268 0.17477 L 0.33711 0.1794 C 0.33802 0.17986 0.33867 0.18079 0.33946 0.18195 L 0.34245 0.18473 C 0.34297 0.18542 0.34375 0.18658 0.3444 0.18727 C 0.34558 0.18912 0.34636 0.19051 0.34727 0.19167 C 0.34922 0.19445 0.35026 0.19561 0.35222 0.19723 C 0.35534 0.20348 0.35104 0.19584 0.3556 0.20232 C 0.35625 0.20301 0.35651 0.20371 0.3569 0.20463 C 0.35834 0.20625 0.36029 0.20764 0.36146 0.20926 L 0.3655 0.21459 L 0.36758 0.21806 C 0.3681 0.21945 0.36888 0.22176 0.37018 0.22315 C 0.37071 0.22431 0.37214 0.2257 0.37305 0.22686 C 0.3737 0.22778 0.37435 0.22871 0.37487 0.22963 C 0.37591 0.23102 0.37709 0.23195 0.378 0.23357 C 0.37826 0.2338 0.37852 0.23496 0.37917 0.23542 C 0.37982 0.23635 0.3806 0.2375 0.38125 0.23843 C 0.3836 0.24213 0.38177 0.24028 0.38438 0.24468 C 0.38854 0.25232 0.38516 0.24537 0.38906 0.25186 C 0.39076 0.25394 0.39193 0.25695 0.39375 0.25949 L 0.39727 0.26644 C 0.39844 0.26829 0.39922 0.26968 0.39987 0.2713 C 0.40078 0.27199 0.40156 0.27338 0.40196 0.27385 C 0.40677 0.28264 0.40117 0.27431 0.40612 0.28079 C 0.40599 0.28172 0.40664 0.28311 0.40703 0.2838 C 0.40794 0.28542 0.40925 0.28727 0.40964 0.28866 C 0.41159 0.2926 0.41016 0.29028 0.41354 0.29537 C 0.41341 0.29584 0.41354 0.29723 0.4138 0.29838 C 0.4138 0.29908 0.41641 0.3044 0.41693 0.3051 C 0.41849 0.30926 0.41719 0.30625 0.41914 0.31019 C 0.42018 0.31505 0.41862 0.3088 0.42149 0.31528 C 0.42214 0.31644 0.42214 0.3176 0.42292 0.31852 C 0.42344 0.32014 0.42422 0.32176 0.42513 0.32292 C 0.42787 0.32732 0.42696 0.325 0.4293 0.3294 C 0.43034 0.33149 0.43086 0.33311 0.43164 0.33542 C 0.43203 0.33611 0.43216 0.33704 0.43268 0.33797 C 0.43607 0.34375 0.43334 0.33866 0.43646 0.34561 C 0.43763 0.34746 0.43841 0.34977 0.43946 0.35186 C 0.44011 0.35301 0.44089 0.3544 0.44141 0.35579 C 0.44193 0.35741 0.44232 0.3588 0.4431 0.36019 C 0.44414 0.3625 0.4461 0.36505 0.44766 0.36736 C 0.44766 0.36875 0.4474 0.36945 0.44792 0.37037 C 0.44792 0.37153 0.44961 0.37292 0.44961 0.37385 C 0.45013 0.37477 0.44948 0.375 0.45026 0.37593 C 0.45169 0.38056 0.45209 0.37686 0.45117 0.38033 L 0.45117 0.38056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21011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6EE287-6635-4903-808C-7C295EC66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791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360765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564D116-EF0B-4985-B9BF-074951AA8601}"/>
              </a:ext>
            </a:extLst>
          </p:cNvPr>
          <p:cNvSpPr/>
          <p:nvPr/>
        </p:nvSpPr>
        <p:spPr>
          <a:xfrm>
            <a:off x="1472732" y="1076155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7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4.58333E-6 0.00024 C 0.00078 -0.00162 0.00208 -0.00324 0.00338 -0.00462 C 0.00429 -0.00555 0.00572 -0.00601 0.00703 -0.00671 C 0.00781 -0.00787 0.00846 -0.00787 0.0095 -0.00879 C 0.01432 -0.01296 0.01158 -0.01458 0.02265 -0.01597 C 0.03541 -0.01805 0.0302 -0.01851 0.03724 -0.01759 C 0.05364 -0.02013 0.03307 -0.01759 0.05208 -0.01851 C 0.05286 -0.01898 0.05325 -0.01921 0.05442 -0.01875 C 0.05989 -0.01921 0.06575 -0.01898 0.07187 -0.01828 C 0.0733 -0.01828 0.07447 -0.01782 0.07565 -0.01782 C 0.07734 -0.01805 0.07877 -0.01851 0.0802 -0.01851 C 0.08359 -0.01875 0.08697 -0.01828 0.09023 -0.01782 C 0.09114 -0.01805 0.09218 -0.01805 0.09283 -0.01828 C 0.09583 -0.01851 0.09895 -0.01805 0.1026 -0.01782 C 0.10377 -0.01759 0.10494 -0.01736 0.10638 -0.01736 C 0.11197 -0.01712 0.11718 -0.01712 0.12213 -0.01689 C 0.12447 -0.01643 0.12669 -0.01597 0.12851 -0.01597 C 0.13007 -0.01574 0.13138 -0.0162 0.13281 -0.0162 C 0.13724 -0.01574 0.1414 -0.01481 0.14622 -0.01435 C 0.14739 -0.01388 0.14817 -0.01435 0.14934 -0.01412 C 0.15052 -0.01412 0.15208 -0.01342 0.15325 -0.01296 C 0.15768 -0.01226 0.1595 -0.01203 0.1651 -0.00995 C 0.17382 -0.00671 0.18216 -0.00324 0.19075 0.00024 L 0.28893 0.04329 C 0.2927 0.04468 0.29635 0.047 0.29974 0.04885 C 0.31302 0.05625 0.30755 0.05348 0.31601 0.05788 L 0.33802 0.07408 C 0.35182 0.08403 0.3625 0.08774 0.37578 0.10278 C 0.3776 0.10487 0.3789 0.10625 0.3802 0.10764 C 0.38437 0.11112 0.38867 0.11436 0.39192 0.11829 C 0.3927 0.11899 0.39322 0.11991 0.39401 0.12084 C 0.39466 0.12153 0.39544 0.12223 0.39583 0.12292 C 0.40156 0.12987 0.41367 0.1463 0.41692 0.15301 C 0.41757 0.1544 0.41822 0.15533 0.41901 0.15649 C 0.43007 0.1757 0.41653 0.15163 0.42304 0.16366 C 0.42395 0.16644 0.42434 0.17014 0.42539 0.17315 C 0.42669 0.17686 0.42721 0.17616 0.42877 0.17987 C 0.42929 0.18149 0.42916 0.18288 0.42994 0.18426 L 0.43476 0.19237 C 0.43567 0.19792 0.43385 0.19028 0.43671 0.19838 C 0.43724 0.19931 0.43737 0.2 0.43724 0.20047 C 0.43802 0.20325 0.43697 0.20255 0.43867 0.20301 L 0.43971 0.2044 " pathEditMode="relative" rAng="780000" ptsTypes="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81481E-6 L -2.08333E-7 -4.81481E-6 C 0.00065 0.00047 0.00117 0.00394 0.00143 0.00556 C 0.00221 0.00741 0.00326 0.00926 0.0043 0.00973 C 0.00456 0.01227 0.00534 0.01297 0.00586 0.01436 C 0.00859 0.02246 0.00612 0.01899 0.01497 0.03357 C 0.02526 0.04931 0.02057 0.04445 0.02669 0.05301 C 0.0401 0.075 0.0237 0.04792 0.03932 0.07246 C 0.03997 0.07338 0.03984 0.07362 0.04102 0.0757 C 0.0457 0.08264 0.05078 0.08982 0.05625 0.09769 C 0.05729 0.09931 0.05859 0.10093 0.05925 0.10232 C 0.06107 0.10417 0.06237 0.10718 0.06328 0.10834 C 0.06589 0.1125 0.06914 0.11644 0.07201 0.12061 C 0.07266 0.12246 0.07383 0.12362 0.07383 0.12477 C 0.07656 0.12848 0.07917 0.13195 0.08229 0.13681 C 0.08385 0.13866 0.08464 0.13982 0.08581 0.14144 C 0.09076 0.14885 0.09518 0.15556 0.09935 0.16181 C 0.10169 0.16505 0.10365 0.16621 0.10482 0.16968 C 0.10638 0.17176 0.10768 0.17385 0.10898 0.17408 C 0.11276 0.18056 0.11641 0.18496 0.12057 0.19213 C 0.12188 0.19352 0.12253 0.19399 0.12318 0.19584 C 0.12422 0.19769 0.12604 0.19792 0.12682 0.20024 C 0.13086 0.20602 0.13255 0.20834 0.13776 0.21528 C 0.14635 0.22524 0.15456 0.23426 0.16289 0.24491 L 0.25833 0.35764 C 0.26224 0.36204 0.26628 0.36598 0.2694 0.37038 C 0.28281 0.38473 0.27734 0.37871 0.28581 0.3882 L 0.30951 0.41204 C 0.32409 0.4257 0.33411 0.4382 0.34948 0.45186 C 0.35182 0.45325 0.35339 0.45463 0.35469 0.45625 C 0.35925 0.46042 0.3638 0.46482 0.36745 0.46806 C 0.36888 0.46852 0.36966 0.46806 0.37018 0.46968 C 0.37135 0.47038 0.37227 0.47107 0.37253 0.47176 C 0.37891 0.47686 0.3944 0.4875 0.39922 0.49005 C 0.39987 0.49051 0.40078 0.48959 0.40182 0.4919 C 0.4168 0.5 0.39844 0.48959 0.40729 0.49491 C 0.40859 0.49514 0.41016 0.49329 0.41198 0.49491 C 0.41419 0.49491 0.41419 0.49607 0.41706 0.49723 C 0.41745 0.49723 0.41758 0.497 0.41914 0.497 L 0.42565 0.49977 C 0.42786 0.50093 0.42422 0.50093 0.42904 0.50139 C 0.42969 0.50255 0.42969 0.50186 0.42995 0.50209 C 0.43125 0.50232 0.43008 0.50139 0.4319 0.50278 L 0.4332 0.50417 " pathEditMode="relative" rAng="2040000" ptsTypes="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2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CC7CA6-33D7-43AD-8432-04F05C6F5B6F}"/>
              </a:ext>
            </a:extLst>
          </p:cNvPr>
          <p:cNvSpPr/>
          <p:nvPr/>
        </p:nvSpPr>
        <p:spPr>
          <a:xfrm>
            <a:off x="317241" y="177283"/>
            <a:ext cx="11874759" cy="6081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32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circumstances</a:t>
            </a: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which an event happens- a setting.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set of circumstances or facts that surround a particular </a:t>
            </a:r>
            <a:r>
              <a:rPr lang="en-GB" sz="3200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</a:t>
            </a:r>
            <a:r>
              <a:rPr lang="en-GB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situation.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32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situation</a:t>
            </a: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within which something exists or happens, and that can help explain it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context of an idea or event is the general situation that relates to it, and helps it to be </a:t>
            </a:r>
            <a:r>
              <a:rPr lang="en-GB" sz="32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understood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 can be background information that </a:t>
            </a:r>
            <a:r>
              <a:rPr lang="en-GB" sz="32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removes</a:t>
            </a:r>
            <a:r>
              <a:rPr lang="en-GB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ambiguity or confusion</a:t>
            </a:r>
            <a:endParaRPr lang="en-GB" sz="3200" b="1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14716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77DBE6-3B55-41C6-B7AC-46702E31A570}"/>
              </a:ext>
            </a:extLst>
          </p:cNvPr>
          <p:cNvSpPr/>
          <p:nvPr/>
        </p:nvSpPr>
        <p:spPr>
          <a:xfrm>
            <a:off x="4527814" y="3136613"/>
            <a:ext cx="3830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CIRCUMSTANCES</a:t>
            </a:r>
            <a:endParaRPr lang="en-GB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D87AD2-3B18-4349-A049-AF10B7883CC4}"/>
              </a:ext>
            </a:extLst>
          </p:cNvPr>
          <p:cNvSpPr/>
          <p:nvPr/>
        </p:nvSpPr>
        <p:spPr>
          <a:xfrm>
            <a:off x="5020684" y="2128907"/>
            <a:ext cx="1584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</a:t>
            </a:r>
            <a:endParaRPr lang="en-GB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7EE84-348C-4592-AD5C-1F29380C3FA2}"/>
              </a:ext>
            </a:extLst>
          </p:cNvPr>
          <p:cNvSpPr/>
          <p:nvPr/>
        </p:nvSpPr>
        <p:spPr>
          <a:xfrm>
            <a:off x="4527814" y="1121201"/>
            <a:ext cx="2417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SITUATION</a:t>
            </a:r>
            <a:endParaRPr lang="en-GB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49332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FC4F63-9386-4265-89D2-0D2810AEE833}"/>
              </a:ext>
            </a:extLst>
          </p:cNvPr>
          <p:cNvSpPr txBox="1"/>
          <p:nvPr/>
        </p:nvSpPr>
        <p:spPr>
          <a:xfrm>
            <a:off x="3544033" y="481766"/>
            <a:ext cx="5103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rgbClr val="5C6A92"/>
                </a:solidFill>
                <a:latin typeface="Arial Rounded MT Bold" panose="020F0704030504030204" pitchFamily="34" charset="0"/>
              </a:rPr>
              <a:t>CONTEXTS OF LIFE</a:t>
            </a:r>
          </a:p>
        </p:txBody>
      </p:sp>
    </p:spTree>
    <p:extLst>
      <p:ext uri="{BB962C8B-B14F-4D97-AF65-F5344CB8AC3E}">
        <p14:creationId xmlns:p14="http://schemas.microsoft.com/office/powerpoint/2010/main" val="4022274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255D6B-7E63-42D9-9B2D-82F86DE9784E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0A6B74-C702-4465-8F9D-9ED985474C0B}"/>
              </a:ext>
            </a:extLst>
          </p:cNvPr>
          <p:cNvSpPr/>
          <p:nvPr/>
        </p:nvSpPr>
        <p:spPr>
          <a:xfrm>
            <a:off x="7544325" y="3111905"/>
            <a:ext cx="2369450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2EA0DE-063F-4D2E-B613-DD97534FF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8" y="3164337"/>
            <a:ext cx="5407621" cy="993734"/>
          </a:xfrm>
          <a:prstGeom prst="rect">
            <a:avLst/>
          </a:prstGeom>
        </p:spPr>
      </p:pic>
      <p:sp>
        <p:nvSpPr>
          <p:cNvPr id="7" name="TextBox 23">
            <a:extLst>
              <a:ext uri="{FF2B5EF4-FFF2-40B4-BE49-F238E27FC236}">
                <a16:creationId xmlns:a16="http://schemas.microsoft.com/office/drawing/2014/main" id="{9073016E-622C-4B5C-82BE-A95920888F1E}"/>
              </a:ext>
            </a:extLst>
          </p:cNvPr>
          <p:cNvSpPr txBox="1"/>
          <p:nvPr/>
        </p:nvSpPr>
        <p:spPr>
          <a:xfrm>
            <a:off x="770028" y="3235745"/>
            <a:ext cx="30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ACTIVITY HAPPENING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A4971F-8A25-4EBB-BAA0-8B188E89AAD9}"/>
              </a:ext>
            </a:extLst>
          </p:cNvPr>
          <p:cNvSpPr/>
          <p:nvPr/>
        </p:nvSpPr>
        <p:spPr>
          <a:xfrm>
            <a:off x="6336011" y="4298616"/>
            <a:ext cx="4786079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CIRCUMSTANCES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00D10A-1E52-4F11-B426-1E59B067D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8" y="4317347"/>
            <a:ext cx="5407621" cy="993734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F695D8FC-6789-4AEF-A82C-C875C6227050}"/>
              </a:ext>
            </a:extLst>
          </p:cNvPr>
          <p:cNvSpPr txBox="1"/>
          <p:nvPr/>
        </p:nvSpPr>
        <p:spPr>
          <a:xfrm>
            <a:off x="928390" y="4583381"/>
            <a:ext cx="30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 ELEMENTS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1B39BA-5905-4166-910B-BDF52FE00FF5}"/>
              </a:ext>
            </a:extLst>
          </p:cNvPr>
          <p:cNvSpPr/>
          <p:nvPr/>
        </p:nvSpPr>
        <p:spPr>
          <a:xfrm>
            <a:off x="7186902" y="5498350"/>
            <a:ext cx="3466854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SITUATION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C5F136-3EF5-4CD8-AC7D-5E8ABEFD0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8" y="5470358"/>
            <a:ext cx="5407621" cy="993734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14BE8A48-6805-4F53-996B-B381616B5DC2}"/>
              </a:ext>
            </a:extLst>
          </p:cNvPr>
          <p:cNvSpPr txBox="1"/>
          <p:nvPr/>
        </p:nvSpPr>
        <p:spPr>
          <a:xfrm>
            <a:off x="928391" y="5498128"/>
            <a:ext cx="293007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DEFINING ASPECTS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OF A CHANGE</a:t>
            </a:r>
          </a:p>
        </p:txBody>
      </p:sp>
      <p:sp>
        <p:nvSpPr>
          <p:cNvPr id="16" name="Star: 32 Points 15">
            <a:extLst>
              <a:ext uri="{FF2B5EF4-FFF2-40B4-BE49-F238E27FC236}">
                <a16:creationId xmlns:a16="http://schemas.microsoft.com/office/drawing/2014/main" id="{24E0896E-111F-4F04-AF99-37AB87C9440B}"/>
              </a:ext>
            </a:extLst>
          </p:cNvPr>
          <p:cNvSpPr/>
          <p:nvPr/>
        </p:nvSpPr>
        <p:spPr>
          <a:xfrm rot="20729437">
            <a:off x="660037" y="357068"/>
            <a:ext cx="3299952" cy="2752896"/>
          </a:xfrm>
          <a:prstGeom prst="star32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CHECK THESE WORDS IN YOUR LANGUAGE</a:t>
            </a:r>
          </a:p>
        </p:txBody>
      </p:sp>
    </p:spTree>
    <p:extLst>
      <p:ext uri="{BB962C8B-B14F-4D97-AF65-F5344CB8AC3E}">
        <p14:creationId xmlns:p14="http://schemas.microsoft.com/office/powerpoint/2010/main" val="19398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0" grpId="0"/>
      <p:bldP spid="11" grpId="0" animBg="1"/>
      <p:bldP spid="13" grpId="0"/>
      <p:bldP spid="16" grpId="0" animBg="1"/>
      <p:bldP spid="16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530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C3EAA5-D7F2-4DA7-9942-C55B225D55E9}"/>
              </a:ext>
            </a:extLst>
          </p:cNvPr>
          <p:cNvSpPr txBox="1"/>
          <p:nvPr/>
        </p:nvSpPr>
        <p:spPr>
          <a:xfrm>
            <a:off x="3180183" y="643812"/>
            <a:ext cx="5831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C6A9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 EXAMPLES</a:t>
            </a:r>
          </a:p>
        </p:txBody>
      </p:sp>
    </p:spTree>
    <p:extLst>
      <p:ext uri="{BB962C8B-B14F-4D97-AF65-F5344CB8AC3E}">
        <p14:creationId xmlns:p14="http://schemas.microsoft.com/office/powerpoint/2010/main" val="36052765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7816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3150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36ED1BC-DFCB-48FA-BA3C-12D025F36978}"/>
              </a:ext>
            </a:extLst>
          </p:cNvPr>
          <p:cNvSpPr txBox="1"/>
          <p:nvPr/>
        </p:nvSpPr>
        <p:spPr>
          <a:xfrm>
            <a:off x="886050" y="2948792"/>
            <a:ext cx="6128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BC086-2E39-4694-B46E-520AA6D3A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6054" y="1538282"/>
            <a:ext cx="4041998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36ED1BC-DFCB-48FA-BA3C-12D025F36978}"/>
              </a:ext>
            </a:extLst>
          </p:cNvPr>
          <p:cNvSpPr txBox="1"/>
          <p:nvPr/>
        </p:nvSpPr>
        <p:spPr>
          <a:xfrm>
            <a:off x="886050" y="2948792"/>
            <a:ext cx="6128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BC086-2E39-4694-B46E-520AA6D3A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6054" y="1538282"/>
            <a:ext cx="4041998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D5C74D-7387-4695-951F-41640E38C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246" b="46467"/>
          <a:stretch/>
        </p:blipFill>
        <p:spPr>
          <a:xfrm>
            <a:off x="6559014" y="1349671"/>
            <a:ext cx="2040005" cy="2317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24DBAF-2C54-4D50-969B-72BA02CA5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478" y="1519011"/>
            <a:ext cx="1970140" cy="2148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451B-3359-4B66-8732-C63FED22D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811" y="3704397"/>
            <a:ext cx="2040005" cy="2040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3BEDC-77B5-4664-ABB9-66B353A8D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8478" y="3667099"/>
            <a:ext cx="2040005" cy="20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9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D5C74D-7387-4695-951F-41640E38C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246" b="46467"/>
          <a:stretch/>
        </p:blipFill>
        <p:spPr>
          <a:xfrm flipH="1">
            <a:off x="7743407" y="1386969"/>
            <a:ext cx="2040005" cy="2317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24DBAF-2C54-4D50-969B-72BA02CA5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00663">
            <a:off x="6489149" y="1556309"/>
            <a:ext cx="1970140" cy="2148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451B-3359-4B66-8732-C63FED22D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0993" y="1664392"/>
            <a:ext cx="2040005" cy="2040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3BEDC-77B5-4664-ABB9-66B353A8D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131" y="1664392"/>
            <a:ext cx="2040005" cy="2040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BE539-B393-4EE0-B3CC-F8DD9001D430}"/>
              </a:ext>
            </a:extLst>
          </p:cNvPr>
          <p:cNvSpPr txBox="1"/>
          <p:nvPr/>
        </p:nvSpPr>
        <p:spPr>
          <a:xfrm>
            <a:off x="866400" y="4083111"/>
            <a:ext cx="6128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</p:spTree>
    <p:extLst>
      <p:ext uri="{BB962C8B-B14F-4D97-AF65-F5344CB8AC3E}">
        <p14:creationId xmlns:p14="http://schemas.microsoft.com/office/powerpoint/2010/main" val="219934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541355" y="656322"/>
            <a:ext cx="3736062" cy="2355362"/>
          </a:xfrm>
          <a:prstGeom prst="rect">
            <a:avLst/>
          </a:prstGeom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5F6AEF62-B6BA-4E84-8F45-B5AFBA980198}"/>
              </a:ext>
            </a:extLst>
          </p:cNvPr>
          <p:cNvSpPr/>
          <p:nvPr/>
        </p:nvSpPr>
        <p:spPr>
          <a:xfrm>
            <a:off x="3468404" y="862378"/>
            <a:ext cx="4469259" cy="5096891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EXPRESS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INFORM</a:t>
            </a: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4603" y="6249658"/>
            <a:ext cx="452084" cy="45208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sp>
        <p:nvSpPr>
          <p:cNvPr id="20" name="Left Arrow Callout 19"/>
          <p:cNvSpPr/>
          <p:nvPr/>
        </p:nvSpPr>
        <p:spPr>
          <a:xfrm>
            <a:off x="7417303" y="1182224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SPEAK A THOUGHT OR FEELING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275288" y="4433176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FACTUAL  NEUTRAL  FORMAL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44381" y="3169060"/>
            <a:ext cx="3851172" cy="3573404"/>
          </a:xfrm>
          <a:prstGeom prst="rect">
            <a:avLst/>
          </a:prstGeom>
        </p:spPr>
      </p:pic>
      <p:sp>
        <p:nvSpPr>
          <p:cNvPr id="18" name="Left Arrow Callout 19"/>
          <p:cNvSpPr/>
          <p:nvPr/>
        </p:nvSpPr>
        <p:spPr>
          <a:xfrm>
            <a:off x="6778804" y="2869352"/>
            <a:ext cx="4981732" cy="1387357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PERSONAL DIRECT PRIVATE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A19792-DB45-4F4A-B77C-6D85746784E3}"/>
              </a:ext>
            </a:extLst>
          </p:cNvPr>
          <p:cNvSpPr/>
          <p:nvPr/>
        </p:nvSpPr>
        <p:spPr>
          <a:xfrm>
            <a:off x="3919987" y="52893"/>
            <a:ext cx="4343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WAYS WE COMMUNICATE</a:t>
            </a:r>
          </a:p>
        </p:txBody>
      </p:sp>
    </p:spTree>
    <p:extLst>
      <p:ext uri="{BB962C8B-B14F-4D97-AF65-F5344CB8AC3E}">
        <p14:creationId xmlns:p14="http://schemas.microsoft.com/office/powerpoint/2010/main" val="180507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  <p:bldP spid="1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302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ALISTIC GLOBE">
            <a:hlinkClick r:id="" action="ppaction://media"/>
            <a:extLst>
              <a:ext uri="{FF2B5EF4-FFF2-40B4-BE49-F238E27FC236}">
                <a16:creationId xmlns:a16="http://schemas.microsoft.com/office/drawing/2014/main" id="{5699B1DA-FE15-4148-B874-75CA6CC5E8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3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379" y="251926"/>
            <a:ext cx="12247670" cy="69419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14015D-FF06-4DB4-A015-736A8FC290A5}"/>
              </a:ext>
            </a:extLst>
          </p:cNvPr>
          <p:cNvSpPr/>
          <p:nvPr/>
        </p:nvSpPr>
        <p:spPr>
          <a:xfrm>
            <a:off x="-55670" y="0"/>
            <a:ext cx="12247670" cy="7010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81E606-A8E5-45A5-8A84-F27CF8402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1470" y="251926"/>
            <a:ext cx="4109060" cy="58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20C243-0BC5-46BD-AB4F-532E6D097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7922" y="2767526"/>
            <a:ext cx="2536156" cy="1322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B0B9F5-49EE-404D-BEB4-07AA0FC22B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1012" y="2660837"/>
            <a:ext cx="3029975" cy="153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7C3263-D211-426A-8817-82E2711F8D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1605" y="2691320"/>
            <a:ext cx="2828789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0EC3DF-139A-4386-9E1D-EA41769F5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0089" y="2633403"/>
            <a:ext cx="3651821" cy="1591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9F857-053D-4112-B2EB-6708A41D72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6211" y="2663885"/>
            <a:ext cx="2499577" cy="1530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27121-4333-4561-9D56-623CB80755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3290" y="2633403"/>
            <a:ext cx="4005419" cy="1591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9FD099-2B7A-41EB-B5E9-2B8FAC74D1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7469" y="2657789"/>
            <a:ext cx="3029975" cy="1536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198895-5EC8-4A0D-855A-85F2AC6079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2960" y="2633403"/>
            <a:ext cx="4426080" cy="1615580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0FF86B64-B1E2-4A1E-96D9-E345087D4AA7}"/>
              </a:ext>
            </a:extLst>
          </p:cNvPr>
          <p:cNvSpPr/>
          <p:nvPr/>
        </p:nvSpPr>
        <p:spPr>
          <a:xfrm>
            <a:off x="4965440" y="2900017"/>
            <a:ext cx="2174032" cy="1082351"/>
          </a:xfrm>
          <a:prstGeom prst="horizontalScroll">
            <a:avLst>
              <a:gd name="adj" fmla="val 22845"/>
            </a:avLst>
          </a:prstGeom>
          <a:solidFill>
            <a:srgbClr val="B7AB9C"/>
          </a:solidFill>
          <a:ln w="28575">
            <a:solidFill>
              <a:schemeClr val="tx1"/>
            </a:solidFill>
          </a:ln>
          <a:effectLst>
            <a:glow rad="4191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</p:spTree>
    <p:extLst>
      <p:ext uri="{BB962C8B-B14F-4D97-AF65-F5344CB8AC3E}">
        <p14:creationId xmlns:p14="http://schemas.microsoft.com/office/powerpoint/2010/main" val="113348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31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2797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4372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8150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38DF9-74B9-4A5B-B7F4-A3FA90A2D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2778">
            <a:off x="188907" y="3191341"/>
            <a:ext cx="3491908" cy="32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967CD5-B15C-41E8-9C1B-9DA7966E4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086" y="1713053"/>
            <a:ext cx="7443532" cy="4654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D74414-22A6-4A40-814E-37AF7F03A99B}"/>
              </a:ext>
            </a:extLst>
          </p:cNvPr>
          <p:cNvSpPr txBox="1"/>
          <p:nvPr/>
        </p:nvSpPr>
        <p:spPr>
          <a:xfrm>
            <a:off x="7704880" y="3208711"/>
            <a:ext cx="2833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27893579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AC0A0-38B5-4A16-A6AA-6E22DDC31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04" y="877077"/>
            <a:ext cx="2129431" cy="2085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491A6-E4F0-4390-B3ED-98F942BF1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19033" y="3788228"/>
            <a:ext cx="1260574" cy="1082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CC298F-89A1-4B67-A19A-0C2505A16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121" y="3788228"/>
            <a:ext cx="1260574" cy="108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3EB761-3372-499A-B1EF-AA0C61171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691" y="2343818"/>
            <a:ext cx="2591025" cy="10851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3DB8D6-D948-4F54-B847-8FFFE9B4CE41}"/>
              </a:ext>
            </a:extLst>
          </p:cNvPr>
          <p:cNvSpPr/>
          <p:nvPr/>
        </p:nvSpPr>
        <p:spPr>
          <a:xfrm>
            <a:off x="7155674" y="5645687"/>
            <a:ext cx="4589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 CENTRE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194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B9FEE0E-10A1-4311-AD5C-8EF8634F9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9404" y="700803"/>
            <a:ext cx="5633192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204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outdoor, large, snow&#10;&#10;Description automatically generated">
            <a:extLst>
              <a:ext uri="{FF2B5EF4-FFF2-40B4-BE49-F238E27FC236}">
                <a16:creationId xmlns:a16="http://schemas.microsoft.com/office/drawing/2014/main" id="{EF729A60-A787-4F89-A02F-037DBB4C8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20036" y="1464906"/>
            <a:ext cx="7024050" cy="4675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02101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1A7AEC-4D2F-4D62-B74D-C0946A674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92" y="2963119"/>
            <a:ext cx="4695490" cy="1901613"/>
          </a:xfrm>
          <a:prstGeom prst="rect">
            <a:avLst/>
          </a:prstGeom>
        </p:spPr>
      </p:pic>
      <p:pic>
        <p:nvPicPr>
          <p:cNvPr id="11" name="Picture 10" descr="A picture containing implement, pen, stationary, sitting&#10;&#10;Description automatically generated">
            <a:extLst>
              <a:ext uri="{FF2B5EF4-FFF2-40B4-BE49-F238E27FC236}">
                <a16:creationId xmlns:a16="http://schemas.microsoft.com/office/drawing/2014/main" id="{BFDFAC72-E9D3-4DC7-A628-209BDEB1EC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69" b="91497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4966"/>
          <a:stretch/>
        </p:blipFill>
        <p:spPr>
          <a:xfrm>
            <a:off x="8969884" y="2115390"/>
            <a:ext cx="2574693" cy="32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9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F13E0-4D59-4C33-85FA-AA87AEF5530D}"/>
              </a:ext>
            </a:extLst>
          </p:cNvPr>
          <p:cNvSpPr/>
          <p:nvPr/>
        </p:nvSpPr>
        <p:spPr>
          <a:xfrm>
            <a:off x="3704992" y="357705"/>
            <a:ext cx="478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Typical contexts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753BFE-BE75-4287-AA29-661E257272C2}"/>
              </a:ext>
            </a:extLst>
          </p:cNvPr>
          <p:cNvSpPr/>
          <p:nvPr/>
        </p:nvSpPr>
        <p:spPr>
          <a:xfrm>
            <a:off x="1969949" y="2449850"/>
            <a:ext cx="25330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E8555-15DC-44CA-B170-018982B13E4A}"/>
              </a:ext>
            </a:extLst>
          </p:cNvPr>
          <p:cNvSpPr/>
          <p:nvPr/>
        </p:nvSpPr>
        <p:spPr>
          <a:xfrm>
            <a:off x="1237121" y="3882222"/>
            <a:ext cx="47131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HAPPINESS</a:t>
            </a:r>
            <a:endParaRPr kumimoji="0" lang="en-GB" sz="1800" b="0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7C0B1-4BF4-4BAA-9996-BF8005E3E830}"/>
              </a:ext>
            </a:extLst>
          </p:cNvPr>
          <p:cNvSpPr/>
          <p:nvPr/>
        </p:nvSpPr>
        <p:spPr>
          <a:xfrm>
            <a:off x="1647745" y="5314594"/>
            <a:ext cx="36231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C64653-7C96-48F4-9720-913C51A1AAB2}"/>
              </a:ext>
            </a:extLst>
          </p:cNvPr>
          <p:cNvSpPr/>
          <p:nvPr/>
        </p:nvSpPr>
        <p:spPr>
          <a:xfrm>
            <a:off x="8223288" y="3882222"/>
            <a:ext cx="28752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265628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E77A-079B-4A7B-8805-FB555748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2D341-8D7C-4B86-8EDF-A380FD62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BF03E2C-82EB-40A2-A9EC-AA942F0D0835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472732" y="780256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319505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393 L -2.08333E-7 0.00416 C 0.00091 0.00046 0.00182 -0.00324 0.003 -0.00695 C 0.00378 -0.00949 0.00508 -0.01134 0.00612 -0.01366 C 0.00677 -0.01528 0.00768 -0.0169 0.00833 -0.01922 C 0.01237 -0.03033 0.00977 -0.03079 0.01979 -0.0419 C 0.0319 -0.05579 0.02669 -0.05278 0.03359 -0.05625 C 0.04883 -0.07269 0.02969 -0.05255 0.0474 -0.06922 C 0.04818 -0.06991 0.04883 -0.07107 0.04974 -0.07153 C 0.05521 -0.0757 0.06068 -0.08033 0.06654 -0.08357 C 0.06784 -0.08426 0.06914 -0.08472 0.07031 -0.08588 C 0.07175 -0.08681 0.07279 -0.08912 0.07422 -0.09005 C 0.07734 -0.09283 0.08086 -0.09445 0.08411 -0.09676 C 0.0849 -0.09722 0.08555 -0.09838 0.08646 -0.09908 C 0.08945 -0.10116 0.09245 -0.10371 0.09557 -0.10533 C 0.09688 -0.10625 0.09818 -0.10672 0.09948 -0.10764 C 0.10456 -0.11134 0.10951 -0.11505 0.11471 -0.11875 C 0.11667 -0.11991 0.11888 -0.1206 0.12083 -0.12176 C 0.12227 -0.12269 0.12331 -0.12431 0.12474 -0.12523 C 0.12891 -0.12755 0.13333 -0.1294 0.13763 -0.13172 C 0.1388 -0.13218 0.13971 -0.13334 0.14076 -0.13403 C 0.14193 -0.13449 0.14336 -0.13472 0.14453 -0.13496 C 0.14883 -0.13634 0.15078 -0.13773 0.15612 -0.13843 C 0.16471 -0.13912 0.17344 -0.13912 0.18203 -0.13912 L 0.28086 -0.13403 C 0.28438 -0.1338 0.28802 -0.13264 0.29154 -0.13172 C 0.30534 -0.12824 0.29961 -0.1294 0.30833 -0.12732 L 0.33125 -0.11435 C 0.34544 -0.10648 0.35625 -0.10787 0.37109 -0.09005 C 0.37266 -0.0882 0.37409 -0.08634 0.37565 -0.08472 C 0.37969 -0.08079 0.38451 -0.07871 0.38789 -0.07384 C 0.38867 -0.07269 0.38945 -0.07153 0.39023 -0.07037 C 0.39089 -0.06968 0.39193 -0.06922 0.39258 -0.06806 C 0.39844 -0.05972 0.41224 -0.03866 0.41628 -0.02917 C 0.41706 -0.02685 0.41771 -0.02523 0.41862 -0.02361 C 0.43125 0.00278 0.41563 -0.03102 0.42318 -0.01435 C 0.42448 -0.00926 0.42552 -0.00347 0.42695 0.00185 C 0.42839 0.00764 0.42891 0.00578 0.43086 0.0118 C 0.43151 0.01389 0.43138 0.01643 0.43229 0.01828 L 0.43763 0.0294 C 0.43945 0.03958 0.43698 0.02685 0.44076 0.03889 C 0.44115 0.04051 0.44128 0.0419 0.44154 0.04328 C 0.44219 0.04699 0.44154 0.04676 0.4431 0.04676 L 0.44388 0.04815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5" grpId="0" animBg="1"/>
      <p:bldP spid="5" grpId="1" animBg="1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541355" y="656322"/>
            <a:ext cx="3736062" cy="2355362"/>
          </a:xfrm>
          <a:prstGeom prst="rect">
            <a:avLst/>
          </a:prstGeom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5F6AEF62-B6BA-4E84-8F45-B5AFBA980198}"/>
              </a:ext>
            </a:extLst>
          </p:cNvPr>
          <p:cNvSpPr/>
          <p:nvPr/>
        </p:nvSpPr>
        <p:spPr>
          <a:xfrm>
            <a:off x="3468404" y="862378"/>
            <a:ext cx="4469259" cy="5096891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EXPRESS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INFORM</a:t>
            </a: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4603" y="6249658"/>
            <a:ext cx="452084" cy="45208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sp>
        <p:nvSpPr>
          <p:cNvPr id="20" name="Left Arrow Callout 19"/>
          <p:cNvSpPr/>
          <p:nvPr/>
        </p:nvSpPr>
        <p:spPr>
          <a:xfrm>
            <a:off x="7417303" y="1182224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SPEAK A THOUGHT OR FEELING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275288" y="4433176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FACTUAL  NEUTRAL  FORMAL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188907" y="3191341"/>
            <a:ext cx="3491908" cy="3240052"/>
          </a:xfrm>
          <a:prstGeom prst="rect">
            <a:avLst/>
          </a:prstGeom>
        </p:spPr>
      </p:pic>
      <p:sp>
        <p:nvSpPr>
          <p:cNvPr id="18" name="Left Arrow Callout 19"/>
          <p:cNvSpPr/>
          <p:nvPr/>
        </p:nvSpPr>
        <p:spPr>
          <a:xfrm>
            <a:off x="6778804" y="2869352"/>
            <a:ext cx="4981732" cy="1387357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PERSONAL DIRECT PRIVATE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A19792-DB45-4F4A-B77C-6D85746784E3}"/>
              </a:ext>
            </a:extLst>
          </p:cNvPr>
          <p:cNvSpPr/>
          <p:nvPr/>
        </p:nvSpPr>
        <p:spPr>
          <a:xfrm>
            <a:off x="3919987" y="52893"/>
            <a:ext cx="4343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WAYS WE COMMUNICATE</a:t>
            </a:r>
          </a:p>
        </p:txBody>
      </p:sp>
    </p:spTree>
    <p:extLst>
      <p:ext uri="{BB962C8B-B14F-4D97-AF65-F5344CB8AC3E}">
        <p14:creationId xmlns:p14="http://schemas.microsoft.com/office/powerpoint/2010/main" val="22761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  <p:bldP spid="1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645D0-844D-436D-8491-9287D79094A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32F34671-B5F7-4859-AC13-2FB5F60C2F31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DCF00-FA81-4705-81BE-D795550766FD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F9A2C6D9-E77F-49A4-8673-CC668F4071F5}"/>
              </a:ext>
            </a:extLst>
          </p:cNvPr>
          <p:cNvSpPr/>
          <p:nvPr/>
        </p:nvSpPr>
        <p:spPr>
          <a:xfrm>
            <a:off x="6117730" y="2637286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74236-0702-4E98-97E5-FDF8EBC9877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D08B0935-42F7-4250-BCA6-0FAE4AC7ABA7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C8F54-5510-4322-9F55-4A322E3F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49" y="1274153"/>
            <a:ext cx="5407621" cy="993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F3FD63-0E5B-471C-8582-3E39F84F7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09" y="3098343"/>
            <a:ext cx="5407621" cy="993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39475-BBF9-424B-AB9F-603902D44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48" y="4971355"/>
            <a:ext cx="540762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7E2D8B-8D20-4D10-9E74-689E5495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774" y="954675"/>
            <a:ext cx="8201136" cy="49486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E3F1A8-A77A-4971-AA18-5CD6FDDA0DEF}"/>
              </a:ext>
            </a:extLst>
          </p:cNvPr>
          <p:cNvSpPr txBox="1"/>
          <p:nvPr/>
        </p:nvSpPr>
        <p:spPr>
          <a:xfrm>
            <a:off x="9168881" y="2886603"/>
            <a:ext cx="3023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03139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390</Words>
  <Application>Microsoft Office PowerPoint</Application>
  <PresentationFormat>Widescreen</PresentationFormat>
  <Paragraphs>130</Paragraphs>
  <Slides>82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89" baseType="lpstr">
      <vt:lpstr>Arial</vt:lpstr>
      <vt:lpstr>Arial Rounded MT Bold</vt:lpstr>
      <vt:lpstr>Calibri</vt:lpstr>
      <vt:lpstr>Calibri Light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56</cp:revision>
  <dcterms:created xsi:type="dcterms:W3CDTF">2019-09-02T12:58:20Z</dcterms:created>
  <dcterms:modified xsi:type="dcterms:W3CDTF">2020-03-11T17:55:25Z</dcterms:modified>
</cp:coreProperties>
</file>