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327" r:id="rId4"/>
    <p:sldId id="328" r:id="rId5"/>
    <p:sldId id="320" r:id="rId6"/>
    <p:sldId id="281" r:id="rId7"/>
    <p:sldId id="280" r:id="rId8"/>
    <p:sldId id="282" r:id="rId9"/>
    <p:sldId id="289" r:id="rId10"/>
    <p:sldId id="321" r:id="rId11"/>
    <p:sldId id="329" r:id="rId12"/>
    <p:sldId id="311" r:id="rId13"/>
    <p:sldId id="322" r:id="rId14"/>
    <p:sldId id="324" r:id="rId15"/>
    <p:sldId id="285" r:id="rId16"/>
    <p:sldId id="283" r:id="rId17"/>
    <p:sldId id="29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09B"/>
    <a:srgbClr val="EAB394"/>
    <a:srgbClr val="4472C4"/>
    <a:srgbClr val="FFC1CD"/>
    <a:srgbClr val="DB8B7F"/>
    <a:srgbClr val="EBB395"/>
    <a:srgbClr val="E5AF90"/>
    <a:srgbClr val="C4A18B"/>
    <a:srgbClr val="A53A6D"/>
    <a:srgbClr val="B85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425-81AC-4484-9308-1BC6DB7A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D5034-3905-46E6-9A71-DBA5EC1B3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9564-CFC2-4E45-B267-CEA96973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0DB-9950-41C9-82ED-EE1B969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8F8F-EB38-4D00-880A-6F2A0681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2F9C-D8A0-4457-A910-B67EB40F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F571-35AC-4E99-AFD7-8A1B74D0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44C1-83AF-4916-9BE9-FE38A97A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5BBE-4E04-48FB-A314-CE142270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B8BA-46BD-4EF7-B642-CD1371D6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74819-D394-4A63-BA08-73F08E96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285D-B66D-49C7-9A96-A2EAAC83A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B446-586E-4A89-AE17-73615A15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47E5-5248-4964-A5FF-544A2BC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0EFB-65B6-4218-8ECA-80467C8A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4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5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1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5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7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2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5982-F242-4433-8838-9A7376F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5116-D874-4E2A-989A-3616986C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F63E-3ED6-45DB-85E4-F94970B5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A299-A2E7-4B7A-8E79-D11B6675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5F73-0168-43C7-9B37-B2AA3C43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5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07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6D04-FA71-4EEC-A166-A020B6B3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53CA-6511-4F55-BE09-EB35D2B4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169D-566B-4A8C-AF0F-BBA13A1A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CD23-D16A-421A-A354-A376552E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8D12-A18D-49C8-A8FA-F12E9F6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F512-9466-4728-B5E3-69A09C09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1C0F-60F4-4C5C-9C2F-59472C38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056F9-B857-48EF-A3EA-244CFE8F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D1DB7-03BD-4574-9478-F7A100D9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25DD9-E3B2-43DA-8D6A-CCD30873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2F35-EF62-4931-B170-0FB93A39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3C0-AE40-4A01-AA5A-CD260475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63B3-60AE-4F13-A096-6DDD454F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A99F3-37C9-48D9-A604-AFE78E7E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8B7D5-4D0B-4BA7-B24B-2DD686808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C563-8C9B-4044-9C1A-E0223C7BE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39EBB-8EEE-4EEE-ADDB-819241D1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14B35-A21F-4233-A9B3-F736F960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26F26-CAC3-4C80-8354-DF0FA52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2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8E8C-1111-4431-915D-8F980D59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73398-DD99-4C9D-977C-04ED771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2119F-513E-44E7-8EF3-B66F5717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6D6E1-6877-433D-A0C6-DAB3C855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E1C7-FFAC-4402-9316-3E5BC1F2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575AC-8D2F-4FE8-91DB-8FAA6EC8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F72C3-C4E7-4AF3-A31C-410E6C62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0151-1C46-4773-85CB-6E9235B0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7637-671C-4D68-895D-96F1C9B7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AC83-2D43-4FE9-B217-8657AFD1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4226B-1563-4BE5-814B-A1C24F65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9DE7-0506-47CD-A4DC-F9373B5C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A1A19-649E-4EDA-B5DE-1B292B0B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1A29-CBC5-4147-B0A3-D39A4A80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A0CF3-DA01-4225-8BBD-89EE28110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69333-19B7-4BF1-BF70-120F33E23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28E23-ECD3-48B7-9C3E-F4258CA1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2D39-813D-4D0C-A6F4-30110E2B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3BE9-EDF5-4119-8673-7FE497C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AFE7B-4772-41E8-887A-46EC17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3992-0DBF-4608-ADE8-AA3036C6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8388-65DF-4BD6-872D-94BF09FA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4659-B358-4806-9108-344754FC5C1C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781F-1789-452D-91E1-48FE864E7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C5E9-2614-4609-AFED-AEB3C3B78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2683A-2910-4B9A-8912-F48D2DA3433B}"/>
              </a:ext>
            </a:extLst>
          </p:cNvPr>
          <p:cNvSpPr txBox="1"/>
          <p:nvPr/>
        </p:nvSpPr>
        <p:spPr>
          <a:xfrm>
            <a:off x="3372374" y="268447"/>
            <a:ext cx="544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SOUNDS OF SPEECH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D222C-94B3-4686-94C4-7DFDFC37D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0"/>
          <a:stretch/>
        </p:blipFill>
        <p:spPr>
          <a:xfrm>
            <a:off x="3881223" y="2136617"/>
            <a:ext cx="3056640" cy="18815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8C6A4E-7DDF-45E5-9820-5BD760ED1711}"/>
              </a:ext>
            </a:extLst>
          </p:cNvPr>
          <p:cNvSpPr/>
          <p:nvPr/>
        </p:nvSpPr>
        <p:spPr>
          <a:xfrm>
            <a:off x="2412284" y="2943924"/>
            <a:ext cx="1673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1AFB3-B383-416E-ADCC-BE73D95F8E08}"/>
              </a:ext>
            </a:extLst>
          </p:cNvPr>
          <p:cNvSpPr/>
          <p:nvPr/>
        </p:nvSpPr>
        <p:spPr>
          <a:xfrm>
            <a:off x="7009451" y="2943925"/>
            <a:ext cx="3038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58B35-03A9-462B-B327-3ACE217797BC}"/>
              </a:ext>
            </a:extLst>
          </p:cNvPr>
          <p:cNvSpPr/>
          <p:nvPr/>
        </p:nvSpPr>
        <p:spPr>
          <a:xfrm>
            <a:off x="3633781" y="5130014"/>
            <a:ext cx="5029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SAY IT</a:t>
            </a:r>
            <a:endParaRPr kumimoji="0" lang="en-GB" sz="60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>
            <a:off x="3657026" y="2145179"/>
            <a:ext cx="2167847" cy="688367"/>
          </a:xfrm>
          <a:prstGeom prst="cloudCallout">
            <a:avLst>
              <a:gd name="adj1" fmla="val 111131"/>
              <a:gd name="adj2" fmla="val -844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25137" y="2537303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8" t="13104" r="11389" b="22985"/>
          <a:stretch/>
        </p:blipFill>
        <p:spPr>
          <a:xfrm flipH="1">
            <a:off x="5097347" y="4134606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new th vced">
            <a:hlinkClick r:id="" action="ppaction://media"/>
            <a:extLst>
              <a:ext uri="{FF2B5EF4-FFF2-40B4-BE49-F238E27FC236}">
                <a16:creationId xmlns:a16="http://schemas.microsoft.com/office/drawing/2014/main" id="{8C02AFCF-0EB6-41A9-AEDF-824C1DA54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77.0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EFB401C-2BA3-42A3-B666-47A829FA600E}"/>
              </a:ext>
            </a:extLst>
          </p:cNvPr>
          <p:cNvSpPr/>
          <p:nvPr/>
        </p:nvSpPr>
        <p:spPr>
          <a:xfrm>
            <a:off x="8147061" y="1345285"/>
            <a:ext cx="864731" cy="124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32E66-D05F-471D-8B41-24D442F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4FBCE-2DDE-4000-8746-24AF2B384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662" y="617013"/>
            <a:ext cx="5541744" cy="5457432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E92EA08C-B462-4809-A999-33887E92025E}"/>
              </a:ext>
            </a:extLst>
          </p:cNvPr>
          <p:cNvSpPr/>
          <p:nvPr/>
        </p:nvSpPr>
        <p:spPr>
          <a:xfrm>
            <a:off x="-2773" y="6334295"/>
            <a:ext cx="616017" cy="480812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1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35148" y="2577202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6F9E5-9D3C-4736-B0B0-9DA2172D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28" t="13104" r="11389" b="22985"/>
          <a:stretch/>
        </p:blipFill>
        <p:spPr>
          <a:xfrm flipH="1">
            <a:off x="4806749" y="4114159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 rot="1787302">
            <a:off x="7511435" y="3263294"/>
            <a:ext cx="2167847" cy="688367"/>
          </a:xfrm>
          <a:prstGeom prst="cloudCallout">
            <a:avLst>
              <a:gd name="adj1" fmla="val 78316"/>
              <a:gd name="adj2" fmla="val -146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DADBC2-BE63-4607-8624-50DEBD15F8E4}"/>
              </a:ext>
            </a:extLst>
          </p:cNvPr>
          <p:cNvSpPr/>
          <p:nvPr/>
        </p:nvSpPr>
        <p:spPr>
          <a:xfrm rot="21428139">
            <a:off x="7475935" y="625748"/>
            <a:ext cx="4560057" cy="65370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0484D54-1028-4FA0-B708-97E386F836F5}"/>
              </a:ext>
            </a:extLst>
          </p:cNvPr>
          <p:cNvSpPr/>
          <p:nvPr/>
        </p:nvSpPr>
        <p:spPr>
          <a:xfrm>
            <a:off x="2084675" y="4011734"/>
            <a:ext cx="2387065" cy="1597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27EDC-EA69-4F20-894F-559D11D3D700}"/>
              </a:ext>
            </a:extLst>
          </p:cNvPr>
          <p:cNvSpPr txBox="1"/>
          <p:nvPr/>
        </p:nvSpPr>
        <p:spPr>
          <a:xfrm>
            <a:off x="3165578" y="3162346"/>
            <a:ext cx="116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DE0A5-28A2-4D2B-BB57-45EE16DB8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265" y="2666576"/>
            <a:ext cx="4392036" cy="218844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E9AC084-534C-430D-A7F8-C5F77D2EBB42}"/>
              </a:ext>
            </a:extLst>
          </p:cNvPr>
          <p:cNvSpPr/>
          <p:nvPr/>
        </p:nvSpPr>
        <p:spPr>
          <a:xfrm rot="21037579">
            <a:off x="2074806" y="2137441"/>
            <a:ext cx="3234088" cy="712269"/>
          </a:xfrm>
          <a:prstGeom prst="cloudCallout">
            <a:avLst>
              <a:gd name="adj1" fmla="val 99680"/>
              <a:gd name="adj2" fmla="val 74628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909DCB5B-2CC4-410C-B188-990E062439BB}"/>
              </a:ext>
            </a:extLst>
          </p:cNvPr>
          <p:cNvSpPr/>
          <p:nvPr/>
        </p:nvSpPr>
        <p:spPr>
          <a:xfrm>
            <a:off x="192505" y="6334295"/>
            <a:ext cx="1116531" cy="413014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4D8F9-93CB-493B-90B7-3D787D9E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87" y="565869"/>
            <a:ext cx="4474504" cy="3467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3CD82F-B7FA-49A4-AFEA-7AC850482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8398">
            <a:off x="9151092" y="1256745"/>
            <a:ext cx="882996" cy="200043"/>
          </a:xfrm>
          <a:prstGeom prst="rect">
            <a:avLst/>
          </a:prstGeom>
          <a:effectLst>
            <a:innerShdw blurRad="63500">
              <a:prstClr val="black"/>
            </a:inn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FBB152-559C-4DD4-B2EB-29D926BC87C9}"/>
              </a:ext>
            </a:extLst>
          </p:cNvPr>
          <p:cNvSpPr/>
          <p:nvPr/>
        </p:nvSpPr>
        <p:spPr>
          <a:xfrm rot="410457">
            <a:off x="3169257" y="317130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WATCH THE TONGUE !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D3BCFFF-5B3F-4AE9-8D90-E168E95B2460}"/>
              </a:ext>
            </a:extLst>
          </p:cNvPr>
          <p:cNvSpPr/>
          <p:nvPr/>
        </p:nvSpPr>
        <p:spPr>
          <a:xfrm rot="19881086">
            <a:off x="4175131" y="4232965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HEAR THE VIBRATION !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CC42D594-3E15-426A-936A-2016B77B2B37}"/>
              </a:ext>
            </a:extLst>
          </p:cNvPr>
          <p:cNvSpPr/>
          <p:nvPr/>
        </p:nvSpPr>
        <p:spPr>
          <a:xfrm rot="20221287">
            <a:off x="2197279" y="2861971"/>
            <a:ext cx="5409398" cy="1414913"/>
          </a:xfrm>
          <a:prstGeom prst="cloudCallout">
            <a:avLst>
              <a:gd name="adj1" fmla="val 87352"/>
              <a:gd name="adj2" fmla="val -2525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HEAR THE AIR !</a:t>
            </a:r>
          </a:p>
        </p:txBody>
      </p:sp>
      <p:pic>
        <p:nvPicPr>
          <p:cNvPr id="31" name="new th vced">
            <a:hlinkClick r:id="" action="ppaction://media"/>
            <a:extLst>
              <a:ext uri="{FF2B5EF4-FFF2-40B4-BE49-F238E27FC236}">
                <a16:creationId xmlns:a16="http://schemas.microsoft.com/office/drawing/2014/main" id="{4C01E821-EAA7-450E-80D8-390853C2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4D8F9-93CB-493B-90B7-3D787D9E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87" y="565869"/>
            <a:ext cx="4474504" cy="3467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3CD82F-B7FA-49A4-AFEA-7AC850482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8398">
            <a:off x="9151092" y="1256745"/>
            <a:ext cx="882996" cy="200043"/>
          </a:xfrm>
          <a:prstGeom prst="rect">
            <a:avLst/>
          </a:prstGeom>
          <a:effectLst>
            <a:innerShdw blurRad="63500">
              <a:prstClr val="black"/>
            </a:inn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FBB152-559C-4DD4-B2EB-29D926BC87C9}"/>
              </a:ext>
            </a:extLst>
          </p:cNvPr>
          <p:cNvSpPr/>
          <p:nvPr/>
        </p:nvSpPr>
        <p:spPr>
          <a:xfrm rot="410457">
            <a:off x="3169257" y="317130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WATCH THE TONGUE !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D3BCFFF-5B3F-4AE9-8D90-E168E95B2460}"/>
              </a:ext>
            </a:extLst>
          </p:cNvPr>
          <p:cNvSpPr/>
          <p:nvPr/>
        </p:nvSpPr>
        <p:spPr>
          <a:xfrm rot="19881086">
            <a:off x="4175131" y="4232965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HEAR THE VIBRATION !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CC42D594-3E15-426A-936A-2016B77B2B37}"/>
              </a:ext>
            </a:extLst>
          </p:cNvPr>
          <p:cNvSpPr/>
          <p:nvPr/>
        </p:nvSpPr>
        <p:spPr>
          <a:xfrm rot="20221287">
            <a:off x="2197279" y="2861971"/>
            <a:ext cx="5409398" cy="1414913"/>
          </a:xfrm>
          <a:prstGeom prst="cloudCallout">
            <a:avLst>
              <a:gd name="adj1" fmla="val 87352"/>
              <a:gd name="adj2" fmla="val -2525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HEAR THE AIR !</a:t>
            </a:r>
          </a:p>
        </p:txBody>
      </p:sp>
      <p:pic>
        <p:nvPicPr>
          <p:cNvPr id="31" name="new th vced">
            <a:hlinkClick r:id="" action="ppaction://media"/>
            <a:extLst>
              <a:ext uri="{FF2B5EF4-FFF2-40B4-BE49-F238E27FC236}">
                <a16:creationId xmlns:a16="http://schemas.microsoft.com/office/drawing/2014/main" id="{4C01E821-EAA7-450E-80D8-390853C2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6FF51-C187-4CC4-812A-944E93547C5E}"/>
              </a:ext>
            </a:extLst>
          </p:cNvPr>
          <p:cNvSpPr txBox="1"/>
          <p:nvPr/>
        </p:nvSpPr>
        <p:spPr>
          <a:xfrm>
            <a:off x="757382" y="1459345"/>
            <a:ext cx="1101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>
                <a:solidFill>
                  <a:prstClr val="black"/>
                </a:solidFill>
              </a:rPr>
              <a:t>IS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/>
              <a:t> BOOK IS MORE INTERESTING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/>
              <a:t>AN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>
                <a:solidFill>
                  <a:prstClr val="black"/>
                </a:solidFill>
              </a:rPr>
              <a:t>AT</a:t>
            </a:r>
            <a:r>
              <a:rPr lang="en-GB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 </a:t>
            </a:r>
            <a:r>
              <a:rPr lang="en-GB" sz="4000" b="1" dirty="0">
                <a:solidFill>
                  <a:prstClr val="black"/>
                </a:solidFill>
              </a:rPr>
              <a:t>O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/>
              <a:t>ER 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0D08B-5F3B-4F1D-A12A-61948887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60" y="2244175"/>
            <a:ext cx="9614225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A91DC0-373A-4736-B261-CF2BCEE6C5AF}"/>
              </a:ext>
            </a:extLst>
          </p:cNvPr>
          <p:cNvSpPr txBox="1"/>
          <p:nvPr/>
        </p:nvSpPr>
        <p:spPr>
          <a:xfrm>
            <a:off x="942108" y="1785717"/>
            <a:ext cx="1071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MY BRO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IS A WEA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MAN </a:t>
            </a:r>
          </a:p>
          <a:p>
            <a:pPr algn="ctr"/>
            <a:r>
              <a:rPr lang="en-GB" sz="3600" b="1" dirty="0"/>
              <a:t>AND WORKS FOR 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 BBC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7DA40-9EE5-4672-9456-65AF9A381956}"/>
              </a:ext>
            </a:extLst>
          </p:cNvPr>
          <p:cNvSpPr txBox="1"/>
          <p:nvPr/>
        </p:nvSpPr>
        <p:spPr>
          <a:xfrm>
            <a:off x="891308" y="3560618"/>
            <a:ext cx="1076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MY FA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HAS ANO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JOB HE WORKS IN 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 LEA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CC58B-9068-4CF0-88EB-179C0A77E395}"/>
              </a:ext>
            </a:extLst>
          </p:cNvPr>
          <p:cNvSpPr txBox="1"/>
          <p:nvPr/>
        </p:nvSpPr>
        <p:spPr>
          <a:xfrm>
            <a:off x="1999673" y="5560291"/>
            <a:ext cx="919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ESE CLO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ES ARE AS LIGHT AS A FEA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46047-511A-4140-8AF1-9DE655CE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44" y="255811"/>
            <a:ext cx="4163929" cy="1072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759F4-44DE-4B88-B360-9A4C5BFB234D}"/>
              </a:ext>
            </a:extLst>
          </p:cNvPr>
          <p:cNvSpPr/>
          <p:nvPr/>
        </p:nvSpPr>
        <p:spPr>
          <a:xfrm>
            <a:off x="6460775" y="405299"/>
            <a:ext cx="1748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VOICED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2F323-94D4-43DA-BDDD-3EB40D080D45}"/>
              </a:ext>
            </a:extLst>
          </p:cNvPr>
          <p:cNvSpPr/>
          <p:nvPr/>
        </p:nvSpPr>
        <p:spPr>
          <a:xfrm>
            <a:off x="7408935" y="-240860"/>
            <a:ext cx="2480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endParaRPr lang="en-GB" sz="96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th ok">
            <a:hlinkClick r:id="" action="ppaction://media"/>
            <a:extLst>
              <a:ext uri="{FF2B5EF4-FFF2-40B4-BE49-F238E27FC236}">
                <a16:creationId xmlns:a16="http://schemas.microsoft.com/office/drawing/2014/main" id="{DCB5B6F0-19C0-4207-84F1-8BF2D12331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098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043" y="2305792"/>
            <a:ext cx="406400" cy="406400"/>
          </a:xfrm>
          <a:prstGeom prst="rect">
            <a:avLst/>
          </a:prstGeom>
        </p:spPr>
      </p:pic>
      <p:pic>
        <p:nvPicPr>
          <p:cNvPr id="11" name="th ok">
            <a:hlinkClick r:id="" action="ppaction://media"/>
            <a:extLst>
              <a:ext uri="{FF2B5EF4-FFF2-40B4-BE49-F238E27FC236}">
                <a16:creationId xmlns:a16="http://schemas.microsoft.com/office/drawing/2014/main" id="{23C858C6-284E-4856-8B31-6D95B227C0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4" end="9349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43" y="3763154"/>
            <a:ext cx="406400" cy="406400"/>
          </a:xfrm>
          <a:prstGeom prst="rect">
            <a:avLst/>
          </a:prstGeom>
        </p:spPr>
      </p:pic>
      <p:pic>
        <p:nvPicPr>
          <p:cNvPr id="15" name="th ok">
            <a:hlinkClick r:id="" action="ppaction://media"/>
            <a:extLst>
              <a:ext uri="{FF2B5EF4-FFF2-40B4-BE49-F238E27FC236}">
                <a16:creationId xmlns:a16="http://schemas.microsoft.com/office/drawing/2014/main" id="{A1E66B7D-2601-4DE6-8C50-48E7D22264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40" end="1775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308" y="5741811"/>
            <a:ext cx="406400" cy="406400"/>
          </a:xfrm>
          <a:prstGeom prst="rect">
            <a:avLst/>
          </a:prstGeom>
        </p:spPr>
      </p:pic>
      <p:sp>
        <p:nvSpPr>
          <p:cNvPr id="2" name="Not Equal 1">
            <a:extLst>
              <a:ext uri="{FF2B5EF4-FFF2-40B4-BE49-F238E27FC236}">
                <a16:creationId xmlns:a16="http://schemas.microsoft.com/office/drawing/2014/main" id="{1B5EF2E2-3035-450C-B201-5E1E3EF1F9C9}"/>
              </a:ext>
            </a:extLst>
          </p:cNvPr>
          <p:cNvSpPr/>
          <p:nvPr/>
        </p:nvSpPr>
        <p:spPr>
          <a:xfrm>
            <a:off x="11199091" y="4732638"/>
            <a:ext cx="700466" cy="54369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3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F07C5-F23C-46A1-8A47-01AE5D9EC24F}"/>
              </a:ext>
            </a:extLst>
          </p:cNvPr>
          <p:cNvSpPr txBox="1"/>
          <p:nvPr/>
        </p:nvSpPr>
        <p:spPr>
          <a:xfrm>
            <a:off x="629826" y="112088"/>
            <a:ext cx="1095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IMPORTANT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VOICELESS</a:t>
            </a:r>
            <a:r>
              <a:rPr lang="en-GB" sz="4000" b="1" dirty="0"/>
              <a:t>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glow rad="431800">
                    <a:schemeClr val="accent4">
                      <a:satMod val="175000"/>
                    </a:schemeClr>
                  </a:glow>
                </a:effectLst>
              </a:rPr>
              <a:t>VOICED</a:t>
            </a:r>
            <a:r>
              <a:rPr lang="en-GB" sz="4000" b="1" dirty="0"/>
              <a:t>  </a:t>
            </a:r>
            <a:r>
              <a:rPr lang="en-GB" sz="72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GB" sz="4000" b="1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156315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8B154-72CF-47B5-9853-22727338DAF9}"/>
              </a:ext>
            </a:extLst>
          </p:cNvPr>
          <p:cNvSpPr txBox="1"/>
          <p:nvPr/>
        </p:nvSpPr>
        <p:spPr>
          <a:xfrm>
            <a:off x="1739792" y="2011209"/>
            <a:ext cx="8746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REMEMBER-USE YOUR TONGUE!</a:t>
            </a:r>
          </a:p>
          <a:p>
            <a:pPr algn="ctr"/>
            <a:r>
              <a:rPr lang="en-GB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NATIVE SPEAKERS </a:t>
            </a:r>
          </a:p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DO</a:t>
            </a:r>
            <a:r>
              <a:rPr lang="en-GB" sz="7200" b="1" dirty="0">
                <a:ln w="19050">
                  <a:solidFill>
                    <a:schemeClr val="tx1"/>
                  </a:solidFill>
                </a:ln>
                <a:effectLst/>
                <a:highlight>
                  <a:srgbClr val="FFFF00"/>
                </a:highlight>
              </a:rPr>
              <a:t> </a:t>
            </a:r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  <a:effectLst/>
                <a:highlight>
                  <a:srgbClr val="FFFF00"/>
                </a:highlight>
              </a:rPr>
              <a:t>TH</a:t>
            </a:r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IS EVERY TIME</a:t>
            </a:r>
          </a:p>
        </p:txBody>
      </p:sp>
      <p:pic>
        <p:nvPicPr>
          <p:cNvPr id="4" name="Picture 3" descr="Graduation_hat.svg ‎ (SVG file, nominally 661 × 278 pixels, fi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443845"/>
            <a:ext cx="2092696" cy="880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7006" y="1287402"/>
            <a:ext cx="919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2008495"/>
            <a:ext cx="1671500" cy="11245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843" y="6027632"/>
            <a:ext cx="340906" cy="290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32878" y="1699694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5" y="505098"/>
            <a:ext cx="4301078" cy="46939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BAB37D-CD97-464A-9430-16CC3292EE5B}"/>
              </a:ext>
            </a:extLst>
          </p:cNvPr>
          <p:cNvSpPr/>
          <p:nvPr/>
        </p:nvSpPr>
        <p:spPr>
          <a:xfrm rot="2459900">
            <a:off x="7749831" y="53779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946C33-E44E-4635-9FAA-1B36E4F6DFD6}"/>
              </a:ext>
            </a:extLst>
          </p:cNvPr>
          <p:cNvSpPr/>
          <p:nvPr/>
        </p:nvSpPr>
        <p:spPr>
          <a:xfrm rot="2459900">
            <a:off x="7902231" y="55303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8EAA0D-EC1B-464B-8177-F4C61B0D76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BAB37D-CD97-464A-9430-16CC3292EE5B}"/>
              </a:ext>
            </a:extLst>
          </p:cNvPr>
          <p:cNvSpPr/>
          <p:nvPr/>
        </p:nvSpPr>
        <p:spPr>
          <a:xfrm rot="2459900">
            <a:off x="7749831" y="53779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946C33-E44E-4635-9FAA-1B36E4F6DFD6}"/>
              </a:ext>
            </a:extLst>
          </p:cNvPr>
          <p:cNvSpPr/>
          <p:nvPr/>
        </p:nvSpPr>
        <p:spPr>
          <a:xfrm rot="2459900">
            <a:off x="7902231" y="55303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8EAA0D-EC1B-464B-8177-F4C61B0D76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8E516E1A-B820-4636-A15F-AB0DEA391A3C}"/>
              </a:ext>
            </a:extLst>
          </p:cNvPr>
          <p:cNvSpPr/>
          <p:nvPr/>
        </p:nvSpPr>
        <p:spPr>
          <a:xfrm>
            <a:off x="936170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30872" y="1468394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37BB111-7FBC-4DC1-930D-153DEA42C1B3}"/>
              </a:ext>
            </a:extLst>
          </p:cNvPr>
          <p:cNvSpPr/>
          <p:nvPr/>
        </p:nvSpPr>
        <p:spPr>
          <a:xfrm>
            <a:off x="7109252" y="2789235"/>
            <a:ext cx="3568047" cy="471452"/>
          </a:xfrm>
          <a:prstGeom prst="leftArrow">
            <a:avLst>
              <a:gd name="adj1" fmla="val 486"/>
              <a:gd name="adj2" fmla="val 4531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AIR MUST BLOW THROUGH THE GAP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DDECA-AC36-4CF6-9204-337D294D1E75}"/>
              </a:ext>
            </a:extLst>
          </p:cNvPr>
          <p:cNvSpPr/>
          <p:nvPr/>
        </p:nvSpPr>
        <p:spPr>
          <a:xfrm>
            <a:off x="11606319" y="2852058"/>
            <a:ext cx="585681" cy="430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6" y="2300438"/>
            <a:ext cx="4652172" cy="2175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1" grpId="0" animBg="1"/>
      <p:bldP spid="22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62234" y="1278088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5" y="505098"/>
            <a:ext cx="4301078" cy="46939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llout: Left Arrow 20">
            <a:extLst>
              <a:ext uri="{FF2B5EF4-FFF2-40B4-BE49-F238E27FC236}">
                <a16:creationId xmlns:a16="http://schemas.microsoft.com/office/drawing/2014/main" id="{A55A193C-B6AF-4D6E-A4DF-E9FA72DDE1B5}"/>
              </a:ext>
            </a:extLst>
          </p:cNvPr>
          <p:cNvSpPr/>
          <p:nvPr/>
        </p:nvSpPr>
        <p:spPr>
          <a:xfrm rot="978570">
            <a:off x="7456506" y="3704191"/>
            <a:ext cx="4186716" cy="1030159"/>
          </a:xfrm>
          <a:prstGeom prst="leftArrowCallout">
            <a:avLst/>
          </a:prstGeom>
          <a:solidFill>
            <a:srgbClr val="4472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YOUR TONGUE</a:t>
            </a: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67453C28-FEF7-489F-8C3E-734DA2660AEC}"/>
              </a:ext>
            </a:extLst>
          </p:cNvPr>
          <p:cNvSpPr/>
          <p:nvPr/>
        </p:nvSpPr>
        <p:spPr>
          <a:xfrm rot="21156888" flipH="1">
            <a:off x="6885130" y="2159831"/>
            <a:ext cx="4788372" cy="1055468"/>
          </a:xfrm>
          <a:prstGeom prst="rightArrowCallout">
            <a:avLst>
              <a:gd name="adj1" fmla="val 17945"/>
              <a:gd name="adj2" fmla="val 16790"/>
              <a:gd name="adj3" fmla="val 25000"/>
              <a:gd name="adj4" fmla="val 64977"/>
            </a:avLst>
          </a:prstGeom>
          <a:solidFill>
            <a:srgbClr val="4472C4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TOUCH THE BACK OF YOUR TOP TEETH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13E64-1198-4A86-B4E7-66B1FF1432B4}"/>
              </a:ext>
            </a:extLst>
          </p:cNvPr>
          <p:cNvSpPr/>
          <p:nvPr/>
        </p:nvSpPr>
        <p:spPr>
          <a:xfrm rot="1691584">
            <a:off x="7854359" y="5332169"/>
            <a:ext cx="336884" cy="1096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EBEB57-7DB1-4F50-A866-ED89952D2D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6" grpId="0" animBg="1"/>
      <p:bldP spid="11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1" t="14304" r="14402" b="16967"/>
          <a:stretch/>
        </p:blipFill>
        <p:spPr>
          <a:xfrm>
            <a:off x="6718432" y="1031030"/>
            <a:ext cx="4840356" cy="317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360">
            <a:off x="7847823" y="2525226"/>
            <a:ext cx="2019490" cy="419905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innerShdw blurRad="228600">
              <a:prstClr val="black"/>
            </a:innerShdw>
          </a:effectLst>
        </p:spPr>
      </p:pic>
      <p:pic>
        <p:nvPicPr>
          <p:cNvPr id="9" name="thz2">
            <a:hlinkClick r:id="" action="ppaction://media"/>
            <a:extLst>
              <a:ext uri="{FF2B5EF4-FFF2-40B4-BE49-F238E27FC236}">
                <a16:creationId xmlns:a16="http://schemas.microsoft.com/office/drawing/2014/main" id="{B5D507A9-87CC-4184-89FE-2FDC32CEB7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68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8267" y="6178510"/>
            <a:ext cx="406400" cy="4064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863211-51E9-4F7C-9DB2-A8485AC68E50}"/>
              </a:ext>
            </a:extLst>
          </p:cNvPr>
          <p:cNvSpPr/>
          <p:nvPr/>
        </p:nvSpPr>
        <p:spPr>
          <a:xfrm>
            <a:off x="2286696" y="2273622"/>
            <a:ext cx="5053264" cy="808522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</a:rPr>
              <a:t>AIR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EB94B-757A-49D0-9997-DF699CFD2FAB}"/>
              </a:ext>
            </a:extLst>
          </p:cNvPr>
          <p:cNvSpPr txBox="1"/>
          <p:nvPr/>
        </p:nvSpPr>
        <p:spPr>
          <a:xfrm>
            <a:off x="2649474" y="3904937"/>
            <a:ext cx="695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THE VOICELESS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80ADD-71BF-46F7-844D-BFABCC6E6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68816" y="5105266"/>
            <a:ext cx="289025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4FD08-3340-44D4-9FAE-DC8C0F27C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548947" y="5105266"/>
            <a:ext cx="338971" cy="390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534F8E-AE7D-4A1A-8B1B-47FB4B4259BD}"/>
              </a:ext>
            </a:extLst>
          </p:cNvPr>
          <p:cNvSpPr/>
          <p:nvPr/>
        </p:nvSpPr>
        <p:spPr>
          <a:xfrm>
            <a:off x="4564136" y="4653229"/>
            <a:ext cx="2480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150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Not Equal 6">
            <a:extLst>
              <a:ext uri="{FF2B5EF4-FFF2-40B4-BE49-F238E27FC236}">
                <a16:creationId xmlns:a16="http://schemas.microsoft.com/office/drawing/2014/main" id="{8D63B909-7062-4F11-91AB-A177DE6037A1}"/>
              </a:ext>
            </a:extLst>
          </p:cNvPr>
          <p:cNvSpPr/>
          <p:nvPr/>
        </p:nvSpPr>
        <p:spPr>
          <a:xfrm>
            <a:off x="192505" y="6275672"/>
            <a:ext cx="943276" cy="481263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/>
      <p:bldP spid="1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EB94B-757A-49D0-9997-DF699CFD2FAB}"/>
              </a:ext>
            </a:extLst>
          </p:cNvPr>
          <p:cNvSpPr txBox="1"/>
          <p:nvPr/>
        </p:nvSpPr>
        <p:spPr>
          <a:xfrm>
            <a:off x="2325010" y="4003158"/>
            <a:ext cx="695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THE VOICELESS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1" t="14304" r="14402" b="16967"/>
          <a:stretch/>
        </p:blipFill>
        <p:spPr>
          <a:xfrm>
            <a:off x="6544511" y="972151"/>
            <a:ext cx="4840356" cy="317913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863211-51E9-4F7C-9DB2-A8485AC68E50}"/>
              </a:ext>
            </a:extLst>
          </p:cNvPr>
          <p:cNvSpPr/>
          <p:nvPr/>
        </p:nvSpPr>
        <p:spPr>
          <a:xfrm>
            <a:off x="3061564" y="2348437"/>
            <a:ext cx="5053264" cy="808522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</a:rPr>
              <a:t>AIR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80ADD-71BF-46F7-844D-BFABCC6E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8816" y="5105266"/>
            <a:ext cx="289025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4FD08-3340-44D4-9FAE-DC8C0F27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8947" y="5105266"/>
            <a:ext cx="338971" cy="390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534F8E-AE7D-4A1A-8B1B-47FB4B4259BD}"/>
              </a:ext>
            </a:extLst>
          </p:cNvPr>
          <p:cNvSpPr/>
          <p:nvPr/>
        </p:nvSpPr>
        <p:spPr>
          <a:xfrm>
            <a:off x="4564136" y="4653229"/>
            <a:ext cx="2480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150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Not Equal 8">
            <a:extLst>
              <a:ext uri="{FF2B5EF4-FFF2-40B4-BE49-F238E27FC236}">
                <a16:creationId xmlns:a16="http://schemas.microsoft.com/office/drawing/2014/main" id="{91CE1A3F-DD56-428A-9C77-28052800D9B3}"/>
              </a:ext>
            </a:extLst>
          </p:cNvPr>
          <p:cNvSpPr/>
          <p:nvPr/>
        </p:nvSpPr>
        <p:spPr>
          <a:xfrm>
            <a:off x="498764" y="5495444"/>
            <a:ext cx="711200" cy="517429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812">
            <a:off x="7894699" y="2532191"/>
            <a:ext cx="2019490" cy="383727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  <a:innerShdw blurRad="190500">
              <a:prstClr val="black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027781D8-502C-4E32-8001-F195B24F01A5}"/>
              </a:ext>
            </a:extLst>
          </p:cNvPr>
          <p:cNvSpPr/>
          <p:nvPr/>
        </p:nvSpPr>
        <p:spPr>
          <a:xfrm>
            <a:off x="6983344" y="498038"/>
            <a:ext cx="3779089" cy="2047786"/>
          </a:xfrm>
          <a:prstGeom prst="downArrowCallout">
            <a:avLst>
              <a:gd name="adj1" fmla="val 14135"/>
              <a:gd name="adj2" fmla="val 16383"/>
              <a:gd name="adj3" fmla="val 16210"/>
              <a:gd name="adj4" fmla="val 4253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MUST TOUCH THE BACK OF YOUR TOP TEETH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083A193B-2F73-4900-8D8C-77FB51CF44FD}"/>
              </a:ext>
            </a:extLst>
          </p:cNvPr>
          <p:cNvSpPr/>
          <p:nvPr/>
        </p:nvSpPr>
        <p:spPr>
          <a:xfrm rot="20303830">
            <a:off x="8985806" y="2751249"/>
            <a:ext cx="2156059" cy="2157924"/>
          </a:xfrm>
          <a:prstGeom prst="upArrowCallout">
            <a:avLst>
              <a:gd name="adj1" fmla="val 13176"/>
              <a:gd name="adj2" fmla="val 15086"/>
              <a:gd name="adj3" fmla="val 25000"/>
              <a:gd name="adj4" fmla="val 3844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YOUR TONGUE</a:t>
            </a:r>
          </a:p>
        </p:txBody>
      </p:sp>
    </p:spTree>
    <p:extLst>
      <p:ext uri="{BB962C8B-B14F-4D97-AF65-F5344CB8AC3E}">
        <p14:creationId xmlns:p14="http://schemas.microsoft.com/office/powerpoint/2010/main" val="5356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BEE46-9B0B-46F8-93CF-8538B30D925D}"/>
              </a:ext>
            </a:extLst>
          </p:cNvPr>
          <p:cNvSpPr txBox="1"/>
          <p:nvPr/>
        </p:nvSpPr>
        <p:spPr>
          <a:xfrm>
            <a:off x="757382" y="1459345"/>
            <a:ext cx="1101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4000" b="1" dirty="0"/>
              <a:t>ANKS FOR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TH</a:t>
            </a:r>
            <a:r>
              <a:rPr lang="en-GB" sz="4000" b="1" dirty="0"/>
              <a:t>ERAPY!  I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TH</a:t>
            </a:r>
            <a:r>
              <a:rPr lang="en-GB" sz="4000" b="1" dirty="0"/>
              <a:t>INK IT WAS HELPFUL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56600A-5AB5-48D4-9F87-E4D01F53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3" y="2121177"/>
            <a:ext cx="689517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B285F-08B3-4FA6-89C3-9EAB568B1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44" y="255811"/>
            <a:ext cx="4163929" cy="1072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91DC0-373A-4736-B261-CF2BCEE6C5AF}"/>
              </a:ext>
            </a:extLst>
          </p:cNvPr>
          <p:cNvSpPr txBox="1"/>
          <p:nvPr/>
        </p:nvSpPr>
        <p:spPr>
          <a:xfrm>
            <a:off x="1200727" y="1663453"/>
            <a:ext cx="1034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GB" sz="3600" b="1" dirty="0"/>
              <a:t>ANKS VERY MUCH FOR YOUR KIND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OUGHTS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7DA40-9EE5-4672-9456-65AF9A381956}"/>
              </a:ext>
            </a:extLst>
          </p:cNvPr>
          <p:cNvSpPr txBox="1"/>
          <p:nvPr/>
        </p:nvSpPr>
        <p:spPr>
          <a:xfrm>
            <a:off x="235525" y="5103090"/>
            <a:ext cx="11831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INKING</a:t>
            </a:r>
            <a:r>
              <a:rPr lang="en-GB" sz="3200" b="1" dirty="0"/>
              <a:t> </a:t>
            </a:r>
            <a:r>
              <a:rPr lang="en-GB" sz="3600" b="1" dirty="0"/>
              <a:t>SOMETHING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ROUGH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OUGHTFULLY </a:t>
            </a:r>
          </a:p>
          <a:p>
            <a:pPr algn="ctr"/>
            <a:r>
              <a:rPr lang="en-GB" sz="3600" b="1" dirty="0"/>
              <a:t>CAN BE HEAL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CC58B-9068-4CF0-88EB-179C0A77E395}"/>
              </a:ext>
            </a:extLst>
          </p:cNvPr>
          <p:cNvSpPr txBox="1"/>
          <p:nvPr/>
        </p:nvSpPr>
        <p:spPr>
          <a:xfrm>
            <a:off x="-9238" y="3044717"/>
            <a:ext cx="12321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AFTER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REE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UNDERCLAPS </a:t>
            </a:r>
          </a:p>
          <a:p>
            <a:pPr algn="ctr"/>
            <a:r>
              <a:rPr lang="en-GB" sz="3600" b="1" dirty="0"/>
              <a:t>EVERY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ING WAS CANCELLED EVEN OUR MARA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173CD-575F-42D2-BC4F-9141A5DC09E1}"/>
              </a:ext>
            </a:extLst>
          </p:cNvPr>
          <p:cNvSpPr/>
          <p:nvPr/>
        </p:nvSpPr>
        <p:spPr>
          <a:xfrm>
            <a:off x="6460775" y="405299"/>
            <a:ext cx="2307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VOICELESS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F2ABC-B43A-4A8C-8E9F-F630F856CC62}"/>
              </a:ext>
            </a:extLst>
          </p:cNvPr>
          <p:cNvSpPr/>
          <p:nvPr/>
        </p:nvSpPr>
        <p:spPr>
          <a:xfrm>
            <a:off x="8083190" y="-212118"/>
            <a:ext cx="2480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96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th1">
            <a:hlinkClick r:id="" action="ppaction://media"/>
            <a:extLst>
              <a:ext uri="{FF2B5EF4-FFF2-40B4-BE49-F238E27FC236}">
                <a16:creationId xmlns:a16="http://schemas.microsoft.com/office/drawing/2014/main" id="{C0D59088-1A76-4E11-BB04-748368174D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768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6430" y="2432894"/>
            <a:ext cx="406400" cy="406400"/>
          </a:xfrm>
          <a:prstGeom prst="rect">
            <a:avLst/>
          </a:prstGeom>
        </p:spPr>
      </p:pic>
      <p:pic>
        <p:nvPicPr>
          <p:cNvPr id="12" name="th1">
            <a:hlinkClick r:id="" action="ppaction://media"/>
            <a:extLst>
              <a:ext uri="{FF2B5EF4-FFF2-40B4-BE49-F238E27FC236}">
                <a16:creationId xmlns:a16="http://schemas.microsoft.com/office/drawing/2014/main" id="{CC5ACDC2-5BFA-4991-ACE5-99543C2A89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2" end="8904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6430" y="4493490"/>
            <a:ext cx="406400" cy="406400"/>
          </a:xfrm>
          <a:prstGeom prst="rect">
            <a:avLst/>
          </a:prstGeom>
        </p:spPr>
      </p:pic>
      <p:pic>
        <p:nvPicPr>
          <p:cNvPr id="13" name="th1">
            <a:hlinkClick r:id="" action="ppaction://media"/>
            <a:extLst>
              <a:ext uri="{FF2B5EF4-FFF2-40B4-BE49-F238E27FC236}">
                <a16:creationId xmlns:a16="http://schemas.microsoft.com/office/drawing/2014/main" id="{562299AB-211C-4A07-B1D6-7EDDBA5456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25" end="900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5514" y="5990496"/>
            <a:ext cx="406400" cy="406400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121582AC-A59F-4413-A53F-8FEC1E2C5334}"/>
              </a:ext>
            </a:extLst>
          </p:cNvPr>
          <p:cNvSpPr/>
          <p:nvPr/>
        </p:nvSpPr>
        <p:spPr>
          <a:xfrm>
            <a:off x="318782" y="6333688"/>
            <a:ext cx="671119" cy="377505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673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4795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>
            <a:off x="3657026" y="2145179"/>
            <a:ext cx="2167847" cy="688367"/>
          </a:xfrm>
          <a:prstGeom prst="cloudCallout">
            <a:avLst>
              <a:gd name="adj1" fmla="val 111131"/>
              <a:gd name="adj2" fmla="val -844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25137" y="2537303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8" t="13104" r="11389" b="22985"/>
          <a:stretch/>
        </p:blipFill>
        <p:spPr>
          <a:xfrm flipH="1">
            <a:off x="5097347" y="4134606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new th vced">
            <a:hlinkClick r:id="" action="ppaction://media"/>
            <a:extLst>
              <a:ext uri="{FF2B5EF4-FFF2-40B4-BE49-F238E27FC236}">
                <a16:creationId xmlns:a16="http://schemas.microsoft.com/office/drawing/2014/main" id="{8C02AFCF-0EB6-41A9-AEDF-824C1DA54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1.0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EFB401C-2BA3-42A3-B666-47A829FA600E}"/>
              </a:ext>
            </a:extLst>
          </p:cNvPr>
          <p:cNvSpPr/>
          <p:nvPr/>
        </p:nvSpPr>
        <p:spPr>
          <a:xfrm>
            <a:off x="8147061" y="1345285"/>
            <a:ext cx="864731" cy="124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32E66-D05F-471D-8B41-24D442F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4FBCE-2DDE-4000-8746-24AF2B384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662" y="617013"/>
            <a:ext cx="5541744" cy="5457432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E92EA08C-B462-4809-A999-33887E92025E}"/>
              </a:ext>
            </a:extLst>
          </p:cNvPr>
          <p:cNvSpPr/>
          <p:nvPr/>
        </p:nvSpPr>
        <p:spPr>
          <a:xfrm>
            <a:off x="-2773" y="6334295"/>
            <a:ext cx="616017" cy="480812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EA087EAA-7687-4FAE-8B23-0FE4C4882CC1}"/>
              </a:ext>
            </a:extLst>
          </p:cNvPr>
          <p:cNvSpPr/>
          <p:nvPr/>
        </p:nvSpPr>
        <p:spPr>
          <a:xfrm>
            <a:off x="7654741" y="1298905"/>
            <a:ext cx="4385549" cy="409364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8575">
                  <a:solidFill>
                    <a:sysClr val="windowText" lastClr="000000"/>
                  </a:solidFill>
                </a:ln>
                <a:effectLst>
                  <a:glow rad="990600">
                    <a:schemeClr val="accent4">
                      <a:satMod val="175000"/>
                    </a:schemeClr>
                  </a:glow>
                </a:effectLst>
              </a:rPr>
              <a:t>LISTEN AGAIN</a:t>
            </a:r>
          </a:p>
        </p:txBody>
      </p:sp>
    </p:spTree>
    <p:extLst>
      <p:ext uri="{BB962C8B-B14F-4D97-AF65-F5344CB8AC3E}">
        <p14:creationId xmlns:p14="http://schemas.microsoft.com/office/powerpoint/2010/main" val="3972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16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180</Words>
  <Application>Microsoft Office PowerPoint</Application>
  <PresentationFormat>Widescreen</PresentationFormat>
  <Paragraphs>52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97</cp:revision>
  <dcterms:created xsi:type="dcterms:W3CDTF">2017-08-15T10:37:06Z</dcterms:created>
  <dcterms:modified xsi:type="dcterms:W3CDTF">2017-09-03T22:54:54Z</dcterms:modified>
</cp:coreProperties>
</file>