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34" d="100"/>
          <a:sy n="34" d="100"/>
        </p:scale>
        <p:origin x="12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DED2-4CAF-481B-A0E8-63BC1F140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A3D67-A1DE-492C-90D6-19A7DFDAA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616CA-6C7E-424B-95D2-5B3492A8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FC54-861F-47AA-8D9B-5887706E7436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77BE-0D27-4B16-B737-D0C5024D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A86D7-430D-4932-B7C5-BC111B44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7CA0-9F66-41D6-A82B-ECE6A5A8AE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479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5714-DD8D-4EA6-BD75-562BFDAB7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59FAF-9D51-4DEC-B9DA-7660A3435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25AFE-FA96-4DB6-B8D4-E4171C7C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FC54-861F-47AA-8D9B-5887706E7436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DB283-6098-44C2-8CD0-4BBD90F79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12FD1-9F42-4791-BFF6-5BBB5460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7CA0-9F66-41D6-A82B-ECE6A5A8AE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2F02AA-9365-4A1A-BD54-DBB250E0BC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3042E6-E5B7-45FA-8C06-411EEAE94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5E87B-A694-4599-9441-C3E17E0A1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FC54-861F-47AA-8D9B-5887706E7436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5864C-C7F8-41E0-86AC-F4FCA49A1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1C23-F85D-4520-A870-3FF14318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7CA0-9F66-41D6-A82B-ECE6A5A8AE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21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3660-2E3D-4DA1-BCFA-3FDDA8483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01168-478B-4065-A177-4EE7827C1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C996E-2F79-42EF-940A-8031A5FE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FC54-861F-47AA-8D9B-5887706E7436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59C5B-9D65-44FE-B1EF-1849C5E6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D2298-0453-4641-BCA1-60E39A9F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7CA0-9F66-41D6-A82B-ECE6A5A8AE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79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35B51-839C-4443-A70B-B34CCA7A3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3D195-C955-40C3-A2A3-DDBC7866C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8C3F2-3C20-48B6-9DD2-AF999589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FC54-861F-47AA-8D9B-5887706E7436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EC750-EC63-4081-AAE1-6A0E7EF52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8ECC1-B2DF-44C5-8681-8C13D5CB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7CA0-9F66-41D6-A82B-ECE6A5A8AE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51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2AE63-94E1-4B80-9EE5-B92D8724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C38F5-4A2E-4332-B8F3-6E2F6524F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0D4CC-ACD9-436A-9A0A-E6861FE19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BCC0B-6EDF-4F11-B5E1-C523383BE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FC54-861F-47AA-8D9B-5887706E7436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652C6-1D68-4FBF-B088-CD46D4063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58BF0-612F-4FD6-B6C3-5C6B2710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7CA0-9F66-41D6-A82B-ECE6A5A8AE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08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C4CD-BDEE-4066-B5B8-5DD69813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AB93B-E5DB-483E-9E88-56C00466D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A7725-FE04-4BB3-AA7B-FF6E2C397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49F6B6-D40F-4CC1-B8E4-46207C469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0C90-F501-4112-AB20-4FE196B95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B4E147-28C1-457C-8964-20CA415C9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FC54-861F-47AA-8D9B-5887706E7436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F2538A-0097-4D3E-AE29-054E0B1B5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86C465-B74D-4344-B8AE-B530D30D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7CA0-9F66-41D6-A82B-ECE6A5A8AE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45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F00E-87BC-4D76-BF8E-AFB0CA71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80CB4B-FB32-4F63-AD57-4F0075F9E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FC54-861F-47AA-8D9B-5887706E7436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46D8F-3820-44F6-9A4A-8D342832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BCDE2-B17A-42B5-9DA1-FFF5817D6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7CA0-9F66-41D6-A82B-ECE6A5A8AE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37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A134FF-BD3F-4F00-83DA-2DF88BF4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FC54-861F-47AA-8D9B-5887706E7436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0D5B4-698F-47C9-95AE-C0EED2D32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D48F4-1829-4A65-A790-5656F191B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7CA0-9F66-41D6-A82B-ECE6A5A8AE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3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7B17B-99C7-4D3A-BA95-6CC302D5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62C5A-705E-4E7E-856C-76CD1E993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6CCE2-637B-488E-B480-E7E1E6780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A784A-640E-483C-90F0-99A357064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FC54-861F-47AA-8D9B-5887706E7436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423C5-1D3C-49FE-B7CE-E4E49FEB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A13C6-BACC-46CF-B616-4D7AC624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7CA0-9F66-41D6-A82B-ECE6A5A8AE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2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C4CB9-B634-4A00-8B2D-BC433C7A9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489566-399A-43E5-AD09-8B6959ADA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29C62-9EF1-46DC-8016-E57FCF668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D0440-CCC3-479F-946A-23A3DFB04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FC54-861F-47AA-8D9B-5887706E7436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0912D-D191-4D5D-BCA3-E507E8DC2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AADD2-A075-4E57-A394-2046E19C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17CA0-9F66-41D6-A82B-ECE6A5A8AE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56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67759-81D7-455B-BB3F-6DA03DA4E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83847-B2C1-478A-9F3E-6D8AC76C9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11B30-6B68-4F73-81F6-72D4C6955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FFC54-861F-47AA-8D9B-5887706E7436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C3C8B-7F21-4BDB-9C92-715F747E8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DC692-3D92-4E3C-A151-CA46D164B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17CA0-9F66-41D6-A82B-ECE6A5A8AE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35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sbit1">
            <a:hlinkClick r:id="" action="ppaction://media"/>
            <a:extLst>
              <a:ext uri="{FF2B5EF4-FFF2-40B4-BE49-F238E27FC236}">
                <a16:creationId xmlns:a16="http://schemas.microsoft.com/office/drawing/2014/main" id="{618792CF-FEE7-405A-99E0-A4EA49BCEB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865.6666"/>
                </p14:media>
              </p:ext>
            </p:extLst>
          </p:nvPr>
        </p:nvPicPr>
        <p:blipFill rotWithShape="1">
          <a:blip r:embed="rId4"/>
          <a:srcRect l="9049" r="12609"/>
          <a:stretch/>
        </p:blipFill>
        <p:spPr>
          <a:xfrm>
            <a:off x="128246" y="-48347"/>
            <a:ext cx="5016210" cy="3731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Not Equal 6">
            <a:extLst>
              <a:ext uri="{FF2B5EF4-FFF2-40B4-BE49-F238E27FC236}">
                <a16:creationId xmlns:a16="http://schemas.microsoft.com/office/drawing/2014/main" id="{5AF402D3-9F03-475B-BEBD-EE9976B25D96}"/>
              </a:ext>
            </a:extLst>
          </p:cNvPr>
          <p:cNvSpPr/>
          <p:nvPr/>
        </p:nvSpPr>
        <p:spPr>
          <a:xfrm>
            <a:off x="336430" y="6029864"/>
            <a:ext cx="707366" cy="50895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1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2017-08-13T17:04:56Z</dcterms:created>
  <dcterms:modified xsi:type="dcterms:W3CDTF">2017-08-13T20:32:35Z</dcterms:modified>
</cp:coreProperties>
</file>