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BEB"/>
    <a:srgbClr val="ED7D31"/>
    <a:srgbClr val="7F6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53" autoAdjust="0"/>
    <p:restoredTop sz="94660"/>
  </p:normalViewPr>
  <p:slideViewPr>
    <p:cSldViewPr snapToGrid="0">
      <p:cViewPr varScale="1">
        <p:scale>
          <a:sx n="48" d="100"/>
          <a:sy n="48" d="100"/>
        </p:scale>
        <p:origin x="3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44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350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0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72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0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880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18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45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63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20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9DB41-245E-4613-8477-D85445DB36BA}" type="datetimeFigureOut">
              <a:rPr lang="en-GB" smtClean="0"/>
              <a:t>17/09/2017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E7261-E26C-4EA0-A15F-A42C38ACA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0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81294" y="6088559"/>
            <a:ext cx="94294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srgbClr val="6495E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START THE LESSON PLAY THE VIDEO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3939" y="3992251"/>
            <a:ext cx="105214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>
                <a:ln w="38100">
                  <a:solidFill>
                    <a:prstClr val="black"/>
                  </a:solidFill>
                </a:ln>
                <a:noFill/>
                <a:effectLst>
                  <a:glow rad="711200">
                    <a:srgbClr val="FFF001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ONE OF THE MOST OFTEN USED VERBS IN ENGLISH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21046" y="1512936"/>
            <a:ext cx="354990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0" b="1" i="0" u="none" strike="noStrike" kern="1200" cap="none" spc="0" normalizeH="0" baseline="0" noProof="0" dirty="0">
                <a:ln w="38100">
                  <a:solidFill>
                    <a:sysClr val="windowText" lastClr="000000"/>
                  </a:solidFill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7389" y="562417"/>
            <a:ext cx="58972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USING</a:t>
            </a:r>
          </a:p>
        </p:txBody>
      </p:sp>
    </p:spTree>
    <p:extLst>
      <p:ext uri="{BB962C8B-B14F-4D97-AF65-F5344CB8AC3E}">
        <p14:creationId xmlns:p14="http://schemas.microsoft.com/office/powerpoint/2010/main" val="18414345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</cp:lastModifiedBy>
  <cp:revision>43</cp:revision>
  <dcterms:created xsi:type="dcterms:W3CDTF">2017-08-18T11:39:41Z</dcterms:created>
  <dcterms:modified xsi:type="dcterms:W3CDTF">2017-09-17T21:17:22Z</dcterms:modified>
</cp:coreProperties>
</file>