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3" autoAdjust="0"/>
    <p:restoredTop sz="94660"/>
  </p:normalViewPr>
  <p:slideViewPr>
    <p:cSldViewPr snapToGrid="0" showGuides="1">
      <p:cViewPr varScale="1">
        <p:scale>
          <a:sx n="48" d="100"/>
          <a:sy n="48" d="100"/>
        </p:scale>
        <p:origin x="480" y="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B7010-8FC4-49D8-855D-67A62CA1D76E}" type="datetimeFigureOut">
              <a:rPr lang="de-DE" smtClean="0"/>
              <a:t>07.05.2017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84779-9A38-4FAA-A142-86440C129DA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7905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B7010-8FC4-49D8-855D-67A62CA1D76E}" type="datetimeFigureOut">
              <a:rPr lang="de-DE" smtClean="0"/>
              <a:t>07.05.2017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84779-9A38-4FAA-A142-86440C129DA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087756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B7010-8FC4-49D8-855D-67A62CA1D76E}" type="datetimeFigureOut">
              <a:rPr lang="de-DE" smtClean="0"/>
              <a:t>07.05.2017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84779-9A38-4FAA-A142-86440C129DA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0220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B7010-8FC4-49D8-855D-67A62CA1D76E}" type="datetimeFigureOut">
              <a:rPr lang="de-DE" smtClean="0"/>
              <a:t>07.05.2017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84779-9A38-4FAA-A142-86440C129DA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36290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B7010-8FC4-49D8-855D-67A62CA1D76E}" type="datetimeFigureOut">
              <a:rPr lang="de-DE" smtClean="0"/>
              <a:t>07.05.2017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84779-9A38-4FAA-A142-86440C129DA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94495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B7010-8FC4-49D8-855D-67A62CA1D76E}" type="datetimeFigureOut">
              <a:rPr lang="de-DE" smtClean="0"/>
              <a:t>07.05.2017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84779-9A38-4FAA-A142-86440C129DA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54614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B7010-8FC4-49D8-855D-67A62CA1D76E}" type="datetimeFigureOut">
              <a:rPr lang="de-DE" smtClean="0"/>
              <a:t>07.05.2017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84779-9A38-4FAA-A142-86440C129DA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58021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B7010-8FC4-49D8-855D-67A62CA1D76E}" type="datetimeFigureOut">
              <a:rPr lang="de-DE" smtClean="0"/>
              <a:t>07.05.2017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84779-9A38-4FAA-A142-86440C129DA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340117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B7010-8FC4-49D8-855D-67A62CA1D76E}" type="datetimeFigureOut">
              <a:rPr lang="de-DE" smtClean="0"/>
              <a:t>07.05.2017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84779-9A38-4FAA-A142-86440C129DA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293986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B7010-8FC4-49D8-855D-67A62CA1D76E}" type="datetimeFigureOut">
              <a:rPr lang="de-DE" smtClean="0"/>
              <a:t>07.05.2017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84779-9A38-4FAA-A142-86440C129DA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19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B7010-8FC4-49D8-855D-67A62CA1D76E}" type="datetimeFigureOut">
              <a:rPr lang="de-DE" smtClean="0"/>
              <a:t>07.05.2017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84779-9A38-4FAA-A142-86440C129DA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558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de-D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9B7010-8FC4-49D8-855D-67A62CA1D76E}" type="datetimeFigureOut">
              <a:rPr lang="de-DE" smtClean="0"/>
              <a:t>07.05.2017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84779-9A38-4FAA-A142-86440C129DA9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74264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57525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Will</dc:creator>
  <cp:lastModifiedBy>Will</cp:lastModifiedBy>
  <cp:revision>1</cp:revision>
  <dcterms:created xsi:type="dcterms:W3CDTF">2017-05-07T21:57:10Z</dcterms:created>
  <dcterms:modified xsi:type="dcterms:W3CDTF">2017-05-07T21:58:09Z</dcterms:modified>
</cp:coreProperties>
</file>