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&amp;ehk=0i2WzShgw08dBakTeAiAlA&amp;r=0&amp;pid=OfficeInsert" ContentType="image/jpeg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9" r:id="rId2"/>
    <p:sldId id="270" r:id="rId3"/>
    <p:sldId id="271" r:id="rId4"/>
    <p:sldId id="274" r:id="rId5"/>
    <p:sldId id="272" r:id="rId6"/>
    <p:sldId id="27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22" autoAdjust="0"/>
    <p:restoredTop sz="94660"/>
  </p:normalViewPr>
  <p:slideViewPr>
    <p:cSldViewPr snapToGrid="0">
      <p:cViewPr varScale="1">
        <p:scale>
          <a:sx n="38" d="100"/>
          <a:sy n="38" d="100"/>
        </p:scale>
        <p:origin x="10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06/08/2017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642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06/08/2017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799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06/08/2017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820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06/08/2017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05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06/08/2017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965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06/08/2017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566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06/08/2017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151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06/08/2017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348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06/08/2017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23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06/08/2017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728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06/08/2017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24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013B3-3278-40C1-8345-3BDEDDBB7437}" type="datetimeFigureOut">
              <a:rPr lang="en-GB" smtClean="0"/>
              <a:t>06/08/2017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23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&amp;ehk=0i2WzShgw08dBakTeAiAlA&amp;r=0&amp;pid=OfficeInsert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andbag-store.imblogger.net/tag/pillar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handbag-store.imblogger.net/tag/pillar" TargetMode="External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.jpg&amp;ehk=0i2WzShgw08dBakTeAiAlA&amp;r=0&amp;pid=OfficeInsert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handbag-store.imblogger.net/tag/pillar" TargetMode="External"/><Relationship Id="rId4" Type="http://schemas.openxmlformats.org/officeDocument/2006/relationships/image" Target="../media/image2.jpg&amp;ehk=0i2WzShgw08dBakTeAiAlA&amp;r=0&amp;pid=OfficeInsert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handbag-store.imblogger.net/tag/pillar" TargetMode="External"/><Relationship Id="rId4" Type="http://schemas.openxmlformats.org/officeDocument/2006/relationships/image" Target="../media/image2.jpg&amp;ehk=0i2WzShgw08dBakTeAiAlA&amp;r=0&amp;pid=OfficeInsert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handbag-store.imblogger.net/tag/pillar" TargetMode="External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.jpg&amp;ehk=0i2WzShgw08dBakTeAiAlA&amp;r=0&amp;pid=OfficeInsert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&amp;ehk=0i2WzShgw08dBakTeAiAlA&amp;r=0&amp;pid=OfficeInsert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andbag-store.imblogger.net/tag/pilla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6CDE44B-0BE6-4F9F-A7E9-3C5C30F277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3443" y="1497654"/>
            <a:ext cx="1659699" cy="158921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04BED5A-3380-4587-A053-70342C3370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647098" y="3086872"/>
            <a:ext cx="1812387" cy="3403518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E259007A-5B8E-4F91-A3E2-5B6F46CB7391}"/>
              </a:ext>
            </a:extLst>
          </p:cNvPr>
          <p:cNvSpPr/>
          <p:nvPr/>
        </p:nvSpPr>
        <p:spPr>
          <a:xfrm>
            <a:off x="127591" y="265472"/>
            <a:ext cx="577818" cy="47880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Not Equal 10">
            <a:extLst>
              <a:ext uri="{FF2B5EF4-FFF2-40B4-BE49-F238E27FC236}">
                <a16:creationId xmlns:a16="http://schemas.microsoft.com/office/drawing/2014/main" id="{F45ACD34-756A-4B34-80FC-E8ED10D21D8E}"/>
              </a:ext>
            </a:extLst>
          </p:cNvPr>
          <p:cNvSpPr/>
          <p:nvPr/>
        </p:nvSpPr>
        <p:spPr>
          <a:xfrm>
            <a:off x="235974" y="6204155"/>
            <a:ext cx="1140542" cy="363794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772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432C8DD-8608-4E14-A20A-5BD22CFEA6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2219319" y="1233661"/>
            <a:ext cx="1672703" cy="175461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6CDE44B-0BE6-4F9F-A7E9-3C5C30F277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7637" y="1133861"/>
            <a:ext cx="1659699" cy="166677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04FBBDE-DC81-4553-8A10-836C5187BFC3}"/>
              </a:ext>
            </a:extLst>
          </p:cNvPr>
          <p:cNvSpPr/>
          <p:nvPr/>
        </p:nvSpPr>
        <p:spPr>
          <a:xfrm>
            <a:off x="5482121" y="1738808"/>
            <a:ext cx="5558253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 w="19050">
                  <a:noFill/>
                </a:ln>
                <a:solidFill>
                  <a:sysClr val="windowText" lastClr="000000"/>
                </a:solidFill>
                <a:effectLst>
                  <a:glow rad="457200">
                    <a:srgbClr val="FFC000">
                      <a:satMod val="175000"/>
                    </a:srgbClr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THIS  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 w="19050">
                  <a:noFill/>
                </a:ln>
                <a:solidFill>
                  <a:sysClr val="windowText" lastClr="000000"/>
                </a:solidFill>
                <a:effectLst>
                  <a:glow rad="457200">
                    <a:srgbClr val="FFC000">
                      <a:satMod val="175000"/>
                    </a:srgbClr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A DIRECTLY EXPECTED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 w="19050">
                  <a:noFill/>
                </a:ln>
                <a:solidFill>
                  <a:sysClr val="windowText" lastClr="000000"/>
                </a:solidFill>
                <a:effectLst>
                  <a:glow rad="457200">
                    <a:srgbClr val="FFC000">
                      <a:satMod val="175000"/>
                    </a:srgbClr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CONSEQUENCE</a:t>
            </a:r>
          </a:p>
        </p:txBody>
      </p:sp>
      <p:pic>
        <p:nvPicPr>
          <p:cNvPr id="4" name="push consq">
            <a:hlinkClick r:id="" action="ppaction://media"/>
            <a:extLst>
              <a:ext uri="{FF2B5EF4-FFF2-40B4-BE49-F238E27FC236}">
                <a16:creationId xmlns:a16="http://schemas.microsoft.com/office/drawing/2014/main" id="{918960D9-F801-49F2-8C8A-0F1C2533AC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34449" y="5719307"/>
            <a:ext cx="406400" cy="406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9832015-8221-48B5-9472-BF203D3E8774}"/>
              </a:ext>
            </a:extLst>
          </p:cNvPr>
          <p:cNvSpPr txBox="1"/>
          <p:nvPr/>
        </p:nvSpPr>
        <p:spPr>
          <a:xfrm>
            <a:off x="705409" y="106891"/>
            <a:ext cx="108995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HERE IS A SIMPLE </a:t>
            </a:r>
            <a:r>
              <a:rPr kumimoji="0" lang="en-GB" sz="44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CAUSE</a:t>
            </a: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6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WITH A FOLLOWING </a:t>
            </a:r>
            <a:r>
              <a:rPr kumimoji="0" lang="en-GB" sz="44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EFFECT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04BED5A-3380-4587-A053-70342C33707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3401294" y="2800637"/>
            <a:ext cx="1812387" cy="3569619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E259007A-5B8E-4F91-A3E2-5B6F46CB7391}"/>
              </a:ext>
            </a:extLst>
          </p:cNvPr>
          <p:cNvSpPr/>
          <p:nvPr/>
        </p:nvSpPr>
        <p:spPr>
          <a:xfrm>
            <a:off x="127591" y="265472"/>
            <a:ext cx="577818" cy="47880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B8CCBE8-AE67-467B-9A05-9344FF96430F}"/>
              </a:ext>
            </a:extLst>
          </p:cNvPr>
          <p:cNvSpPr/>
          <p:nvPr/>
        </p:nvSpPr>
        <p:spPr>
          <a:xfrm>
            <a:off x="483674" y="2189172"/>
            <a:ext cx="19705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CAUSE</a:t>
            </a: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2921DA-0EBD-468C-97F2-B1ECD3BCA7FF}"/>
              </a:ext>
            </a:extLst>
          </p:cNvPr>
          <p:cNvSpPr/>
          <p:nvPr/>
        </p:nvSpPr>
        <p:spPr>
          <a:xfrm>
            <a:off x="9223968" y="6058901"/>
            <a:ext cx="19723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EFFECT</a:t>
            </a: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774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4.44444E-6 L 0.23802 4.44444E-6 C 0.34453 4.44444E-6 0.47604 0.13518 0.47604 0.2449 L 0.47604 0.49004 " pathEditMode="relative" rAng="0" ptsTypes="AAAA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02" y="2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mediacall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62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39796" showWhenStopped="0">
                <p:cTn id="4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3" grpId="0"/>
      <p:bldP spid="7" grpId="0" animBg="1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432C8DD-8608-4E14-A20A-5BD22CFEA6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219319" y="1577790"/>
            <a:ext cx="1672703" cy="175461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6CDE44B-0BE6-4F9F-A7E9-3C5C30F277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9809" y="1477990"/>
            <a:ext cx="1659699" cy="166677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9832015-8221-48B5-9472-BF203D3E8774}"/>
              </a:ext>
            </a:extLst>
          </p:cNvPr>
          <p:cNvSpPr txBox="1"/>
          <p:nvPr/>
        </p:nvSpPr>
        <p:spPr>
          <a:xfrm>
            <a:off x="705409" y="106891"/>
            <a:ext cx="108995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HERE IS AN </a:t>
            </a:r>
            <a:r>
              <a:rPr kumimoji="0" lang="en-GB" sz="72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EVENT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04BED5A-3380-4587-A053-70342C33707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401294" y="3144766"/>
            <a:ext cx="1812387" cy="3569619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E259007A-5B8E-4F91-A3E2-5B6F46CB7391}"/>
              </a:ext>
            </a:extLst>
          </p:cNvPr>
          <p:cNvSpPr/>
          <p:nvPr/>
        </p:nvSpPr>
        <p:spPr>
          <a:xfrm>
            <a:off x="127591" y="265472"/>
            <a:ext cx="577818" cy="47880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3472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2.96296E-6 L 0.23802 2.96296E-6 C 0.34453 2.96296E-6 0.47604 0.13518 0.47604 0.2449 L 0.47604 0.49004 " pathEditMode="relative" rAng="0" ptsTypes="AAAA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02" y="2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432C8DD-8608-4E14-A20A-5BD22CFEA6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425796" y="1558126"/>
            <a:ext cx="1672703" cy="175461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6CDE44B-0BE6-4F9F-A7E9-3C5C30F277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6286" y="1458326"/>
            <a:ext cx="1659699" cy="166677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04BED5A-3380-4587-A053-70342C33707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607771" y="3125102"/>
            <a:ext cx="1812387" cy="3569619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E259007A-5B8E-4F91-A3E2-5B6F46CB7391}"/>
              </a:ext>
            </a:extLst>
          </p:cNvPr>
          <p:cNvSpPr/>
          <p:nvPr/>
        </p:nvSpPr>
        <p:spPr>
          <a:xfrm>
            <a:off x="216081" y="6096001"/>
            <a:ext cx="577818" cy="47880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0BD681-F11E-4ADF-A147-DAA6063C92C8}"/>
              </a:ext>
            </a:extLst>
          </p:cNvPr>
          <p:cNvSpPr txBox="1"/>
          <p:nvPr/>
        </p:nvSpPr>
        <p:spPr>
          <a:xfrm>
            <a:off x="705409" y="112919"/>
            <a:ext cx="530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</a:t>
            </a:r>
            <a:r>
              <a:rPr kumimoji="0" lang="en-GB" sz="8000" b="1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</a:t>
            </a:r>
            <a:r>
              <a:rPr kumimoji="0" lang="en-GB" sz="80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... ?</a:t>
            </a:r>
            <a:endParaRPr kumimoji="0" lang="en-GB" sz="80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8C7E32-FEE9-4677-8D48-B1EA55E48A53}"/>
              </a:ext>
            </a:extLst>
          </p:cNvPr>
          <p:cNvSpPr/>
          <p:nvPr/>
        </p:nvSpPr>
        <p:spPr>
          <a:xfrm>
            <a:off x="3781693" y="1091386"/>
            <a:ext cx="3407792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5000" b="1" dirty="0">
                <a:ln w="38100">
                  <a:solidFill>
                    <a:sysClr val="windowText" lastClr="000000"/>
                  </a:solidFill>
                </a:ln>
                <a:solidFill>
                  <a:srgbClr val="FFFF00"/>
                </a:solidFill>
              </a:rPr>
              <a:t>IF...</a:t>
            </a:r>
            <a:r>
              <a:rPr lang="en-GB" sz="15000" b="1" dirty="0">
                <a:ln w="38100">
                  <a:solidFill>
                    <a:sysClr val="windowText" lastClr="000000"/>
                  </a:solidFill>
                </a:ln>
                <a:solidFill>
                  <a:srgbClr val="4472C4"/>
                </a:solidFill>
              </a:rPr>
              <a:t> </a:t>
            </a:r>
            <a:endParaRPr lang="en-GB" sz="15000" dirty="0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45B111-220D-4060-ADCE-EE82F7F5519D}"/>
              </a:ext>
            </a:extLst>
          </p:cNvPr>
          <p:cNvSpPr/>
          <p:nvPr/>
        </p:nvSpPr>
        <p:spPr>
          <a:xfrm>
            <a:off x="9610034" y="683179"/>
            <a:ext cx="1670650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5000" b="1" dirty="0">
                <a:ln w="38100">
                  <a:solidFill>
                    <a:sysClr val="windowText" lastClr="000000"/>
                  </a:solidFill>
                </a:ln>
                <a:solidFill>
                  <a:srgbClr val="4472C4"/>
                </a:solidFill>
              </a:rPr>
              <a:t>?</a:t>
            </a:r>
            <a:endParaRPr lang="en-GB" sz="25000" dirty="0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9" name="Division Sign 8">
            <a:extLst>
              <a:ext uri="{FF2B5EF4-FFF2-40B4-BE49-F238E27FC236}">
                <a16:creationId xmlns:a16="http://schemas.microsoft.com/office/drawing/2014/main" id="{522EB207-F97F-4513-9039-0499562DD3D1}"/>
              </a:ext>
            </a:extLst>
          </p:cNvPr>
          <p:cNvSpPr/>
          <p:nvPr/>
        </p:nvSpPr>
        <p:spPr>
          <a:xfrm>
            <a:off x="1759974" y="6066503"/>
            <a:ext cx="757084" cy="628218"/>
          </a:xfrm>
          <a:prstGeom prst="mathDivid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95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7.40741E-7 L 0.23803 7.40741E-7 C 0.34454 7.40741E-7 0.47605 0.13518 0.47605 0.24491 L 0.47605 0.49005 " pathEditMode="relative" rAng="0" ptsTypes="AAAA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02" y="2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3" grpId="0"/>
      <p:bldP spid="4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432C8DD-8608-4E14-A20A-5BD22CFEA6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2219319" y="1233661"/>
            <a:ext cx="1672703" cy="175461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6CDE44B-0BE6-4F9F-A7E9-3C5C30F277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7637" y="1133861"/>
            <a:ext cx="1659699" cy="166677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04FBBDE-DC81-4553-8A10-836C5187BFC3}"/>
              </a:ext>
            </a:extLst>
          </p:cNvPr>
          <p:cNvSpPr/>
          <p:nvPr/>
        </p:nvSpPr>
        <p:spPr>
          <a:xfrm>
            <a:off x="5482121" y="1738808"/>
            <a:ext cx="5558253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 w="19050">
                  <a:noFill/>
                </a:ln>
                <a:solidFill>
                  <a:sysClr val="windowText" lastClr="000000"/>
                </a:solidFill>
                <a:effectLst>
                  <a:glow rad="457200">
                    <a:srgbClr val="FFC000">
                      <a:satMod val="175000"/>
                    </a:srgbClr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THIS  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 w="19050">
                  <a:noFill/>
                </a:ln>
                <a:solidFill>
                  <a:sysClr val="windowText" lastClr="000000"/>
                </a:solidFill>
                <a:effectLst>
                  <a:glow rad="457200">
                    <a:srgbClr val="FFC000">
                      <a:satMod val="175000"/>
                    </a:srgbClr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A DIRECTLY EXPECTED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 w="19050">
                  <a:noFill/>
                </a:ln>
                <a:solidFill>
                  <a:sysClr val="windowText" lastClr="000000"/>
                </a:solidFill>
                <a:effectLst>
                  <a:glow rad="457200">
                    <a:srgbClr val="FFC000">
                      <a:satMod val="175000"/>
                    </a:srgbClr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CONSEQUENCE</a:t>
            </a:r>
          </a:p>
        </p:txBody>
      </p:sp>
      <p:pic>
        <p:nvPicPr>
          <p:cNvPr id="4" name="push consq">
            <a:hlinkClick r:id="" action="ppaction://media"/>
            <a:extLst>
              <a:ext uri="{FF2B5EF4-FFF2-40B4-BE49-F238E27FC236}">
                <a16:creationId xmlns:a16="http://schemas.microsoft.com/office/drawing/2014/main" id="{918960D9-F801-49F2-8C8A-0F1C2533AC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34449" y="5719307"/>
            <a:ext cx="406400" cy="406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9832015-8221-48B5-9472-BF203D3E8774}"/>
              </a:ext>
            </a:extLst>
          </p:cNvPr>
          <p:cNvSpPr txBox="1"/>
          <p:nvPr/>
        </p:nvSpPr>
        <p:spPr>
          <a:xfrm>
            <a:off x="705409" y="106891"/>
            <a:ext cx="108995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HERE IS A SIMPLE </a:t>
            </a:r>
            <a:r>
              <a:rPr kumimoji="0" lang="en-GB" sz="44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CAUSE</a:t>
            </a: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6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WITH A FOLLOWING </a:t>
            </a:r>
            <a:r>
              <a:rPr kumimoji="0" lang="en-GB" sz="44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EFFECT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04BED5A-3380-4587-A053-70342C33707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3401294" y="2800637"/>
            <a:ext cx="1812387" cy="3569619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E259007A-5B8E-4F91-A3E2-5B6F46CB7391}"/>
              </a:ext>
            </a:extLst>
          </p:cNvPr>
          <p:cNvSpPr/>
          <p:nvPr/>
        </p:nvSpPr>
        <p:spPr>
          <a:xfrm>
            <a:off x="127591" y="265472"/>
            <a:ext cx="577818" cy="47880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B8CCBE8-AE67-467B-9A05-9344FF96430F}"/>
              </a:ext>
            </a:extLst>
          </p:cNvPr>
          <p:cNvSpPr/>
          <p:nvPr/>
        </p:nvSpPr>
        <p:spPr>
          <a:xfrm>
            <a:off x="483674" y="2189172"/>
            <a:ext cx="19705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CAUSE</a:t>
            </a: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2921DA-0EBD-468C-97F2-B1ECD3BCA7FF}"/>
              </a:ext>
            </a:extLst>
          </p:cNvPr>
          <p:cNvSpPr/>
          <p:nvPr/>
        </p:nvSpPr>
        <p:spPr>
          <a:xfrm>
            <a:off x="9223968" y="6058901"/>
            <a:ext cx="19723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EFFECT</a:t>
            </a:r>
            <a:endParaRPr kumimoji="0" lang="en-GB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684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4.44444E-6 L 0.23802 4.44444E-6 C 0.34453 4.44444E-6 0.47604 0.13518 0.47604 0.2449 L 0.47604 0.49004 " pathEditMode="relative" rAng="0" ptsTypes="AAAA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02" y="2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mediacall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62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39796" showWhenStopped="0">
                <p:cTn id="4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3" grpId="0"/>
      <p:bldP spid="7" grpId="0" animBg="1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6CDE44B-0BE6-4F9F-A7E9-3C5C30F277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3443" y="1497654"/>
            <a:ext cx="1659699" cy="158921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9832015-8221-48B5-9472-BF203D3E8774}"/>
              </a:ext>
            </a:extLst>
          </p:cNvPr>
          <p:cNvSpPr txBox="1"/>
          <p:nvPr/>
        </p:nvSpPr>
        <p:spPr>
          <a:xfrm>
            <a:off x="705409" y="106891"/>
            <a:ext cx="108995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</a:t>
            </a:r>
            <a:r>
              <a:rPr kumimoji="0" lang="en-GB" sz="96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</a:t>
            </a:r>
            <a:r>
              <a:rPr kumimoji="0" lang="en-GB" sz="96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... ?</a:t>
            </a:r>
            <a:endParaRPr kumimoji="0" lang="en-GB" sz="96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04BED5A-3380-4587-A053-70342C3370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647100" y="3164431"/>
            <a:ext cx="1812387" cy="3403518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E259007A-5B8E-4F91-A3E2-5B6F46CB7391}"/>
              </a:ext>
            </a:extLst>
          </p:cNvPr>
          <p:cNvSpPr/>
          <p:nvPr/>
        </p:nvSpPr>
        <p:spPr>
          <a:xfrm>
            <a:off x="127591" y="265472"/>
            <a:ext cx="577818" cy="47880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5935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nodeType="clickEffect">
                                  <p:stCondLst>
                                    <p:cond delay="1750"/>
                                  </p:stCondLst>
                                  <p:childTnLst>
                                    <p:animMotion origin="layout" path="M 2.5E-6 2.22222E-6 L 0.23802 2.22222E-6 C 0.34453 2.22222E-6 0.47604 0.13518 0.47604 0.24491 L 0.47604 0.49004 " pathEditMode="relative" rAng="0" ptsTypes="AAAA">
                                      <p:cBhvr>
                                        <p:cTn id="6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02" y="2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51</Words>
  <Application>Microsoft Office PowerPoint</Application>
  <PresentationFormat>Widescreen</PresentationFormat>
  <Paragraphs>17</Paragraphs>
  <Slides>6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93</cp:revision>
  <dcterms:created xsi:type="dcterms:W3CDTF">2017-07-30T12:02:52Z</dcterms:created>
  <dcterms:modified xsi:type="dcterms:W3CDTF">2017-08-06T14:41:36Z</dcterms:modified>
</cp:coreProperties>
</file>