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255" autoAdjust="0"/>
    <p:restoredTop sz="94660"/>
  </p:normalViewPr>
  <p:slideViewPr>
    <p:cSldViewPr snapToGrid="0">
      <p:cViewPr varScale="1">
        <p:scale>
          <a:sx n="41" d="100"/>
          <a:sy n="41" d="100"/>
        </p:scale>
        <p:origin x="56" y="5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microsoft.com/office/2015/10/relationships/revisionInfo" Target="revisionInfo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383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32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42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92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147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761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137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98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43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253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943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658D4-9D60-4601-8A09-7EBB816F6534}" type="datetimeFigureOut">
              <a:rPr lang="en-GB" smtClean="0"/>
              <a:t>27/08/2017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D998A-3E97-4DA9-BEB6-E027E4E1B2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084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9</cp:revision>
  <dcterms:created xsi:type="dcterms:W3CDTF">2017-08-13T16:41:42Z</dcterms:created>
  <dcterms:modified xsi:type="dcterms:W3CDTF">2017-08-27T11:49:34Z</dcterms:modified>
</cp:coreProperties>
</file>