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22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23/08/2017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878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23/08/2017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35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23/08/2017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217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23/08/2017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51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23/08/2017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14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23/08/2017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323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23/08/2017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97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23/08/2017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028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23/08/2017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0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23/08/2017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5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23/08/2017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87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23/08/2017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57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elay 3">
            <a:extLst>
              <a:ext uri="{FF2B5EF4-FFF2-40B4-BE49-F238E27FC236}">
                <a16:creationId xmlns:a16="http://schemas.microsoft.com/office/drawing/2014/main" id="{16DFD145-340C-40F8-8615-7334363BE6BA}"/>
              </a:ext>
            </a:extLst>
          </p:cNvPr>
          <p:cNvSpPr/>
          <p:nvPr/>
        </p:nvSpPr>
        <p:spPr>
          <a:xfrm flipH="1">
            <a:off x="7147902" y="2476369"/>
            <a:ext cx="5379962" cy="3691467"/>
          </a:xfrm>
          <a:prstGeom prst="flowChartDelay">
            <a:avLst/>
          </a:prstGeom>
          <a:solidFill>
            <a:schemeClr val="bg1"/>
          </a:solidFill>
          <a:ln w="2254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lowchart: Delay 4">
            <a:extLst>
              <a:ext uri="{FF2B5EF4-FFF2-40B4-BE49-F238E27FC236}">
                <a16:creationId xmlns:a16="http://schemas.microsoft.com/office/drawing/2014/main" id="{1AA31EA1-2561-4E16-AE44-B6D454FF528C}"/>
              </a:ext>
            </a:extLst>
          </p:cNvPr>
          <p:cNvSpPr/>
          <p:nvPr/>
        </p:nvSpPr>
        <p:spPr>
          <a:xfrm>
            <a:off x="-368549" y="2422013"/>
            <a:ext cx="5449308" cy="3691467"/>
          </a:xfrm>
          <a:prstGeom prst="flowChartDelay">
            <a:avLst/>
          </a:prstGeom>
          <a:solidFill>
            <a:schemeClr val="bg1"/>
          </a:solidFill>
          <a:ln w="2254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D00057E-80A1-4A3F-ADFC-9EB4F7C7720B}"/>
              </a:ext>
            </a:extLst>
          </p:cNvPr>
          <p:cNvSpPr/>
          <p:nvPr/>
        </p:nvSpPr>
        <p:spPr>
          <a:xfrm>
            <a:off x="4085654" y="2235746"/>
            <a:ext cx="4216400" cy="4063998"/>
          </a:xfrm>
          <a:prstGeom prst="ellipse">
            <a:avLst/>
          </a:prstGeom>
          <a:noFill/>
          <a:ln w="2254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D8E90B-8C8F-4023-BCDF-8AA2CDBBE3B2}"/>
              </a:ext>
            </a:extLst>
          </p:cNvPr>
          <p:cNvSpPr txBox="1"/>
          <p:nvPr/>
        </p:nvSpPr>
        <p:spPr>
          <a:xfrm>
            <a:off x="3032784" y="52740"/>
            <a:ext cx="61844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1" i="0" u="none" strike="noStrike" kern="1200" cap="none" spc="0" normalizeH="0" baseline="0" noProof="0" dirty="0">
                <a:ln w="3810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FOR GENERAL TRUTHS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17F290-8A5E-4289-9F96-B6024C3FB7EA}"/>
              </a:ext>
            </a:extLst>
          </p:cNvPr>
          <p:cNvSpPr txBox="1"/>
          <p:nvPr/>
        </p:nvSpPr>
        <p:spPr>
          <a:xfrm>
            <a:off x="417576" y="5307272"/>
            <a:ext cx="1756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44546A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C450BC-2410-4D58-9C2A-3973FC7C5B00}"/>
              </a:ext>
            </a:extLst>
          </p:cNvPr>
          <p:cNvSpPr txBox="1"/>
          <p:nvPr/>
        </p:nvSpPr>
        <p:spPr>
          <a:xfrm>
            <a:off x="5151487" y="5307272"/>
            <a:ext cx="20847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44546A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3E69DD-E9D1-4D3C-BE1B-C448727B71CF}"/>
              </a:ext>
            </a:extLst>
          </p:cNvPr>
          <p:cNvSpPr txBox="1"/>
          <p:nvPr/>
        </p:nvSpPr>
        <p:spPr>
          <a:xfrm>
            <a:off x="9837883" y="5307272"/>
            <a:ext cx="1943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srgbClr val="44546A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FUTURE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0274A2-6522-474E-B816-2E85A4ED976A}"/>
              </a:ext>
            </a:extLst>
          </p:cNvPr>
          <p:cNvSpPr txBox="1"/>
          <p:nvPr/>
        </p:nvSpPr>
        <p:spPr>
          <a:xfrm>
            <a:off x="2254561" y="3061608"/>
            <a:ext cx="78844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WE </a:t>
            </a:r>
            <a:r>
              <a:rPr kumimoji="0" lang="en-GB" sz="5400" b="1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DRIVE</a:t>
            </a: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VERY FAST WE </a:t>
            </a:r>
            <a:r>
              <a:rPr kumimoji="0" lang="en-GB" sz="5400" b="1" i="0" u="none" strike="noStrike" kern="120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</a:t>
            </a: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LOT OF FUEL</a:t>
            </a:r>
          </a:p>
        </p:txBody>
      </p:sp>
      <p:sp>
        <p:nvSpPr>
          <p:cNvPr id="15" name="Speech Bubble: Oval 14">
            <a:extLst>
              <a:ext uri="{FF2B5EF4-FFF2-40B4-BE49-F238E27FC236}">
                <a16:creationId xmlns:a16="http://schemas.microsoft.com/office/drawing/2014/main" id="{2080F924-0C60-42DC-96CF-3F77602A4018}"/>
              </a:ext>
            </a:extLst>
          </p:cNvPr>
          <p:cNvSpPr/>
          <p:nvPr/>
        </p:nvSpPr>
        <p:spPr>
          <a:xfrm>
            <a:off x="6193854" y="1253069"/>
            <a:ext cx="2733173" cy="1696608"/>
          </a:xfrm>
          <a:prstGeom prst="wedgeEllipseCallout">
            <a:avLst>
              <a:gd name="adj1" fmla="val -74896"/>
              <a:gd name="adj2" fmla="val 636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glow rad="1016000">
                    <a:prstClr val="white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PRESENT</a:t>
            </a:r>
          </a:p>
        </p:txBody>
      </p:sp>
      <p:sp>
        <p:nvSpPr>
          <p:cNvPr id="16" name="Speech Bubble: Oval 15">
            <a:extLst>
              <a:ext uri="{FF2B5EF4-FFF2-40B4-BE49-F238E27FC236}">
                <a16:creationId xmlns:a16="http://schemas.microsoft.com/office/drawing/2014/main" id="{AB4E6071-A560-4CB7-9DC2-79A84858CCC9}"/>
              </a:ext>
            </a:extLst>
          </p:cNvPr>
          <p:cNvSpPr/>
          <p:nvPr/>
        </p:nvSpPr>
        <p:spPr>
          <a:xfrm>
            <a:off x="2349305" y="4789403"/>
            <a:ext cx="2733173" cy="1696608"/>
          </a:xfrm>
          <a:prstGeom prst="wedgeEllipseCallout">
            <a:avLst>
              <a:gd name="adj1" fmla="val 39699"/>
              <a:gd name="adj2" fmla="val -620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effectLst>
                  <a:glow rad="1016000">
                    <a:prstClr val="white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PRESENT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D5569F9-1839-438B-9607-5BF6147FB1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60" y="330705"/>
            <a:ext cx="3500528" cy="3248237"/>
          </a:xfrm>
          <a:prstGeom prst="rect">
            <a:avLst/>
          </a:prstGeom>
        </p:spPr>
      </p:pic>
      <p:sp>
        <p:nvSpPr>
          <p:cNvPr id="19" name="Not Equal 18">
            <a:extLst>
              <a:ext uri="{FF2B5EF4-FFF2-40B4-BE49-F238E27FC236}">
                <a16:creationId xmlns:a16="http://schemas.microsoft.com/office/drawing/2014/main" id="{2B413855-EE64-43BC-B716-7EBDFD7FB5CB}"/>
              </a:ext>
            </a:extLst>
          </p:cNvPr>
          <p:cNvSpPr/>
          <p:nvPr/>
        </p:nvSpPr>
        <p:spPr>
          <a:xfrm>
            <a:off x="0" y="6486011"/>
            <a:ext cx="998483" cy="371989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539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6" grpId="0" animBg="1"/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20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89</cp:revision>
  <dcterms:created xsi:type="dcterms:W3CDTF">2017-07-30T12:02:52Z</dcterms:created>
  <dcterms:modified xsi:type="dcterms:W3CDTF">2017-08-23T14:20:11Z</dcterms:modified>
</cp:coreProperties>
</file>