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9" r:id="rId3"/>
    <p:sldId id="270" r:id="rId4"/>
    <p:sldId id="271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3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1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310" y="-4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B146-8F66-4634-99A2-9A129E621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4C149-039C-4251-B6ED-8D5FF8750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7BB9B-AEAB-46BE-B593-44F12D98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0A5F2-F571-4883-A605-D305C803B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93FB2-0ACD-4797-9E29-0EB3A79A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25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E0C91-65FF-4C34-ADDE-3B00FE283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F9A3A-B9BC-4C4B-9AC7-790E5B9D5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99927-0B34-492A-B501-7C5A0AC8E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6F9950-450D-41D9-9A38-663686960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49032-E731-40AA-BD6A-1DF43A684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34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16F047-9B00-4E0F-95A4-9FE183BB72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D6D25-BBF8-49A5-8400-46FF3F9EB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23D6A-AE03-41DF-A696-548D0F2B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7E7CC-EAA8-423B-A377-F85B7ECDF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2D3F-D12D-451C-B95F-929E6E8B0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861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5A468-B531-4BE4-BF43-5B3235B55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B5218-478C-4724-969D-E78E3C0D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F00C5-B0CA-4D1F-982B-C242A51FD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E32C-90C5-4CF0-867E-490898FB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92F2-66B3-4F56-8024-6BD1A3FA0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502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5C7E2-AB1F-491F-9499-936B223B8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C6D9D-42AB-4259-8C81-A161E00B4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6BF80-4071-4852-A6FF-56D9E651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6167C-12E2-4362-82DB-1D5D40D9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2C25D-2886-4E1E-BE43-640A38F28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2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55B1-91AA-4521-B58C-D1C1D9E5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A9F31-C25E-491A-802E-E522AD7C57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CED5C-433E-4743-898F-F75AFA4CE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9980F-7EC1-4D44-A33C-27866178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9A5088-43C0-4935-AB9A-73860D494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302783-E450-4AEE-9760-A4BFCAF9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8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728C6-0E4F-491C-945A-F12BC37C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5C7F2-C5CC-465C-B192-580DB0C26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047F3-D2F9-42C7-AD62-5540B08E9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37A578-9876-4E8C-91BD-96B844639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A6BF0-0EAD-4C7A-942D-8A84C5E8D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FA7CD2-7B48-469D-9156-160F8011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F42CB-039E-48A8-ADC6-9956C778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9E6F1-5D23-468F-A655-E24521E4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525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C568C-0164-4367-950F-49E0D4430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ADA35-11A8-4786-8483-52DBF6577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65CFA-06B8-482C-AA78-BD13C6CD8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5AE9FD-05BE-4104-A6EC-2743B0B7F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33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9BCED-BC79-4B64-AC15-CCC949D8E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5142E-8E77-407C-90F3-CC6CA1C7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6EEDD-D30E-4774-8D81-B61211D2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8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24EBB-FDDD-40F4-80E9-58E9F60AF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41A1-C185-45C0-953F-6D520ACA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BFEDE8-67FA-40E3-B24A-0E4EF604C0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9B2BA-0F95-4326-9A56-2CCC19DAA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70AE9-DE3B-4564-9564-CB5C82CD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44BE60-E397-479B-9EA3-08B7B85A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41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63F5-B44F-4B28-ADAB-2B21A0A76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75F55-A955-43EC-85CA-643D196BA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4AC0EE-593F-40EC-86D9-B4FA323FA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0F979-C59E-4398-8F0E-BD8690772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E1A5A2-9B5F-47C5-B2F7-7723A2988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80D16-D29A-44DA-916F-61FF652C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689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8DEE05-D31D-42CE-BE3F-0842FD9D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D20357-FDC5-44DA-BE10-9ABE55F59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4FE32-5BC4-4EE7-B113-1D22878EAF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0142C-885B-449C-94F3-0EAD0ADBDF3E}" type="datetimeFigureOut">
              <a:rPr lang="en-GB" smtClean="0"/>
              <a:t>17/04/2019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A5657-6CA2-480B-9994-506B4F8FBB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0F4EE-08DC-4531-8B9E-6FC548F04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D9348-A0AD-4EE3-8EAE-1BE417DC3F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50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218F1-A4CA-49F7-BF82-A85E419D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590" y="1770743"/>
            <a:ext cx="3138130" cy="370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228BB8-BA99-4B14-B1E9-2AB6C634B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64638">
            <a:off x="4186235" y="1232396"/>
            <a:ext cx="4950381" cy="17253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795ACB-7056-4708-95A0-03E0D392F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74742" y="2495138"/>
            <a:ext cx="4950381" cy="17253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24DD6B-59A4-48BF-AED3-2FCEB6430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828610">
            <a:off x="4179320" y="3727710"/>
            <a:ext cx="4950381" cy="172531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75190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856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5822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8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0218F1-A4CA-49F7-BF82-A85E419DE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64590" y="1770743"/>
            <a:ext cx="3138130" cy="3708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228BB8-BA99-4B14-B1E9-2AB6C634B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64638">
            <a:off x="4186235" y="1222852"/>
            <a:ext cx="4950381" cy="17253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DFD81-10E7-41E4-9CBE-E36FD12E8A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49422" y="2463572"/>
            <a:ext cx="4950381" cy="1725318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7C1CBF-34D3-414F-A4B1-CEC94DF2A0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592916">
            <a:off x="4193087" y="3811118"/>
            <a:ext cx="4950381" cy="172531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0069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13</cp:revision>
  <dcterms:created xsi:type="dcterms:W3CDTF">2019-04-16T22:01:36Z</dcterms:created>
  <dcterms:modified xsi:type="dcterms:W3CDTF">2019-04-17T18:26:22Z</dcterms:modified>
</cp:coreProperties>
</file>