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54D"/>
    <a:srgbClr val="AE8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14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C2957-6391-41CE-9ACC-ED692587E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93233-72E8-45DB-A3EC-5762FD0C6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A200B-15DB-4C38-9693-6C95EEB3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3150E-F209-473E-BED7-B6D52D83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B4CE-58FF-477D-9DDF-FAF651EB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9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E566-05C7-4B79-ABEA-19981D68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96212-A5A3-4F80-A20C-98486E93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B07D-1CDF-45E2-96AC-3B11FF36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9D3E1-B782-4060-A4F8-4D3069A6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3884D-395A-40CA-8941-3F2B6F8C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5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4B8F8-B1CB-49DD-AC11-7F5851722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F455E-1CA4-437B-9830-55D8ED27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174B5-90C3-4107-A1C9-9155990A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A56B6-6618-459D-91A9-11513BA2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0B7C-F5BD-45CC-B1F5-5762001D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9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5B62C-F55F-4748-A0EC-97A6DE64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4193-7620-4FA8-A5EA-7545CC6DE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D42CC-3235-427B-BAFE-A04569BE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6377F-89E7-4AA8-9438-FFB5EF4E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E6FC0-37BB-4F2B-AA52-591B8E8F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3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CEA2-DBDF-4D30-86E2-7212A529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1C25A-4BD3-4E39-86B3-A8E157870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ED82C-7F5D-4EAB-AF82-BAD5E98C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D8AC4-6E18-40DF-9F3D-E0ED3A09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636F5-8EB3-44CA-BAC1-3A5C726D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7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0262-FCDD-49BB-BCA6-10D30255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4921-10E2-45FF-9652-059012CAE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20322-35CF-4A35-9D0D-B829F4DEF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05CE9-28BC-4D2A-9A7E-C0440796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59A07-2976-4ED2-8C77-9702E004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BA2F6-8A31-4E03-B305-C46796E4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83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09D82-DEBE-4CD6-8B64-36314D2D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2BCB5-0615-49CD-8C21-2FF4DD124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A3C9B-B0E6-4522-B703-C138A0CA4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3F2C4-70AC-45D9-8EBD-2F9E3B972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64F1A-235F-4254-9EC8-7E998B609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31D47-9367-42E6-9BB7-78B1C40E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813A6-EBDC-4C50-B370-7115385D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C9F07B-44B0-47A8-9154-B9230F5F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1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343A7-E2F0-4C6B-84BD-55A0FDF0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EE58F-D5F2-4276-951A-F94CF76F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AC221-A85A-4442-82CE-DE7C4194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F0641-3396-4630-BC7D-7E36D67ED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34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04669-950F-4329-B05D-8FAEE7C5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7BC11-1302-4D28-BBCA-6F637C2F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66F14-2924-488A-9AFC-2A15708B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9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F373-25F9-431B-A313-0DDF231A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3AB9B-8DFF-42B4-ADC9-C7E3997A9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2CBE-DA5E-41A0-AFE7-1CE8A1FC4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B572A-D159-4856-A961-7941EAF5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ED480-26EB-4ED8-9CFC-6825C18F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BE606-D4FE-4A62-8C50-1091D63B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39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43EB-3955-4DB1-9AAF-7AE1E1C2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282F2-3B57-4B68-B490-0FF2413F4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2E4FB-6FD6-4909-B2E6-0A479D1E6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9DE99-0421-4B7D-9FBD-073D296B7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D18D3-381B-44A2-AC4F-5A9393B9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F7B54-CAA7-47AD-B6B3-0C90DBE8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3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03D15B-26BC-401D-A792-0FE44FC0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99E7B-5269-4A51-90BB-6A78586A3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81A3C-4DA8-48E1-A5B3-8B64D7EB4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B1584-0B74-4CAA-B470-694A8B2C337F}" type="datetimeFigureOut">
              <a:rPr lang="en-GB" smtClean="0"/>
              <a:t>24/04/2019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A0DF0-7A19-4388-AD25-CEEBB74C8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B180A-83C8-43AC-9936-1F6937AB1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BC13-56B8-4B17-B254-79F615D0C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3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FE8214-6A35-45DC-A99A-9D1A3DD24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766291"/>
              </p:ext>
            </p:extLst>
          </p:nvPr>
        </p:nvGraphicFramePr>
        <p:xfrm>
          <a:off x="2069939" y="1026062"/>
          <a:ext cx="4206402" cy="982980"/>
        </p:xfrm>
        <a:graphic>
          <a:graphicData uri="http://schemas.openxmlformats.org/drawingml/2006/table">
            <a:tbl>
              <a:tblPr firstRow="1" firstCol="1" bandRow="1"/>
              <a:tblGrid>
                <a:gridCol w="2103201">
                  <a:extLst>
                    <a:ext uri="{9D8B030D-6E8A-4147-A177-3AD203B41FA5}">
                      <a16:colId xmlns:a16="http://schemas.microsoft.com/office/drawing/2014/main" val="439253503"/>
                    </a:ext>
                  </a:extLst>
                </a:gridCol>
                <a:gridCol w="2103201">
                  <a:extLst>
                    <a:ext uri="{9D8B030D-6E8A-4147-A177-3AD203B41FA5}">
                      <a16:colId xmlns:a16="http://schemas.microsoft.com/office/drawing/2014/main" val="1930256952"/>
                    </a:ext>
                  </a:extLst>
                </a:gridCol>
              </a:tblGrid>
              <a:tr h="513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IDIOMS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BEST THING SINCE SLICED BREAD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07417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74780F-5A09-49E8-BB05-8A5E5BBFE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49593"/>
              </p:ext>
            </p:extLst>
          </p:nvPr>
        </p:nvGraphicFramePr>
        <p:xfrm>
          <a:off x="1231739" y="3052433"/>
          <a:ext cx="4206400" cy="513916"/>
        </p:xfrm>
        <a:graphic>
          <a:graphicData uri="http://schemas.openxmlformats.org/drawingml/2006/table">
            <a:tbl>
              <a:tblPr firstRow="1" firstCol="1" bandRow="1"/>
              <a:tblGrid>
                <a:gridCol w="1051600">
                  <a:extLst>
                    <a:ext uri="{9D8B030D-6E8A-4147-A177-3AD203B41FA5}">
                      <a16:colId xmlns:a16="http://schemas.microsoft.com/office/drawing/2014/main" val="1711646301"/>
                    </a:ext>
                  </a:extLst>
                </a:gridCol>
                <a:gridCol w="1051600">
                  <a:extLst>
                    <a:ext uri="{9D8B030D-6E8A-4147-A177-3AD203B41FA5}">
                      <a16:colId xmlns:a16="http://schemas.microsoft.com/office/drawing/2014/main" val="3820049775"/>
                    </a:ext>
                  </a:extLst>
                </a:gridCol>
                <a:gridCol w="1051600">
                  <a:extLst>
                    <a:ext uri="{9D8B030D-6E8A-4147-A177-3AD203B41FA5}">
                      <a16:colId xmlns:a16="http://schemas.microsoft.com/office/drawing/2014/main" val="2694348150"/>
                    </a:ext>
                  </a:extLst>
                </a:gridCol>
                <a:gridCol w="1051600">
                  <a:extLst>
                    <a:ext uri="{9D8B030D-6E8A-4147-A177-3AD203B41FA5}">
                      <a16:colId xmlns:a16="http://schemas.microsoft.com/office/drawing/2014/main" val="3280914924"/>
                    </a:ext>
                  </a:extLst>
                </a:gridCol>
              </a:tblGrid>
              <a:tr h="513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73905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38BC5524-991D-455F-AEAA-24C132DBB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740" y="3097161"/>
            <a:ext cx="738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b="1"/>
          </a:p>
        </p:txBody>
      </p:sp>
      <p:pic>
        <p:nvPicPr>
          <p:cNvPr id="1025" name="Picture 1" descr="Sliced Bread ">
            <a:extLst>
              <a:ext uri="{FF2B5EF4-FFF2-40B4-BE49-F238E27FC236}">
                <a16:creationId xmlns:a16="http://schemas.microsoft.com/office/drawing/2014/main" id="{945EC8A0-30E9-43D8-878B-02822D8D8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23" y="456590"/>
            <a:ext cx="3246836" cy="31049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DEE9AA9-BAB8-4D05-83DF-53E7D9678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740" y="3982998"/>
            <a:ext cx="834052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 idiom is a group of words which has a different overall meaning from the meaning of its individual words.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 sounds completely natural and grammatically correct to English speakers. </a:t>
            </a: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Idioms are used in every aspect of life and express some things simply and in a few words, often by creating a picture in your mind, even an unlikely one. You might like to research the origins of some of them!</a:t>
            </a:r>
            <a:endPara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893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AD76B35-81D6-4DF6-986F-B9DBF933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570" y="895431"/>
            <a:ext cx="5117946" cy="3767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07ECCA-67BC-40B1-A7B6-98DA6C339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902">
            <a:off x="-322162" y="2955477"/>
            <a:ext cx="5544273" cy="34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33EC0-23BF-42C7-83A4-73802FE3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0624" y="1398123"/>
            <a:ext cx="6076862" cy="50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0022661-8079-416C-91CF-BC80EF45F669}"/>
              </a:ext>
            </a:extLst>
          </p:cNvPr>
          <p:cNvSpPr/>
          <p:nvPr/>
        </p:nvSpPr>
        <p:spPr>
          <a:xfrm rot="21181103">
            <a:off x="5047306" y="4324285"/>
            <a:ext cx="3229337" cy="215396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EEA8B-19E9-423E-AD6E-D3F2328C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9471">
            <a:off x="3321935" y="2965474"/>
            <a:ext cx="3212870" cy="2341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DAF50F-FC42-4D7E-A56A-8B1254CA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71" y="1540733"/>
            <a:ext cx="1775248" cy="24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B2CF043-05EA-45A8-A1D3-0C2E5670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478" y="729204"/>
            <a:ext cx="5202522" cy="23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8F948-33B2-4515-ACEA-C20D0BCFB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9357" b="12804"/>
          <a:stretch/>
        </p:blipFill>
        <p:spPr>
          <a:xfrm flipH="1">
            <a:off x="1153977" y="729205"/>
            <a:ext cx="5303365" cy="29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3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0022661-8079-416C-91CF-BC80EF45F669}"/>
              </a:ext>
            </a:extLst>
          </p:cNvPr>
          <p:cNvSpPr/>
          <p:nvPr/>
        </p:nvSpPr>
        <p:spPr>
          <a:xfrm rot="21181103">
            <a:off x="5047306" y="4324285"/>
            <a:ext cx="3229337" cy="2153966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EEA8B-19E9-423E-AD6E-D3F2328C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9471">
            <a:off x="3321935" y="2965474"/>
            <a:ext cx="3212870" cy="2341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CE1A00-56AA-4338-B761-58358A57C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05" y="995422"/>
            <a:ext cx="6088269" cy="392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40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84</Words>
  <Application>Microsoft Office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2019-04-23T15:43:57Z</dcterms:created>
  <dcterms:modified xsi:type="dcterms:W3CDTF">2019-04-24T20:19:18Z</dcterms:modified>
</cp:coreProperties>
</file>