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8AA-0CB3-43B2-87DB-02262580A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1A518-E32D-4A2C-A0A0-7131C0D0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3D1A0-0D53-4B81-BE8A-18566D19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4884-56A3-444F-8651-669E1718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45A50-7280-40BE-90E6-F659647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8AF4-A1AB-4A57-9934-58395017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67D3E-8092-4A2B-8BEA-78D2AABBA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5DA1-527F-424E-9BF5-5F463F18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1DAB2-638A-44C4-9C02-15AFD9E9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6823-4811-4718-967E-990C39BB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54A76-CF5A-4793-9714-DFA47B7CA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B9FCA-BBD3-4228-A07E-71521A188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EF8C-FABB-4571-9FA2-850048C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6B43D-5DD5-42DD-9BED-5C90CDEC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7B93-4353-4C10-BC56-F951ACE7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2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B412-9E68-4474-8965-B512C8E8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8561-B68D-44F4-817C-96CE9C708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60A9-F5EB-44D6-A52E-D5AA11B3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AECE-1D16-4DF6-8887-224A0D63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9550-800D-4471-8874-5B23B16A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6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BD66-A1DA-4F11-9C08-3293F59C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56CCC-DCC3-4A53-AD98-F5D1505FA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0B59-8DF4-41C9-BC6A-D6CB49AF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D041-3E4B-4CC3-A0EB-14CAB2D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E91CF-F594-4F3D-BAB6-74EB52B4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1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0A59-7B96-40FE-8BD5-0D0DDBE3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F267-1DCD-494E-80FE-3D7B3EE69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8E478-AC1E-4714-89A5-22ED7DF2C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0755B-1C9A-48D4-B050-4B2F602F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B557A-8AFD-4048-A954-3926CCC0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9B36D-DF2F-4720-A95E-2B78E4AF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A985-AE98-4B6F-B7F4-4589F0F7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57920-97B8-41E0-9182-614FB24D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1BCFE-46E4-4F99-BDCE-286D52F85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40F94-7E55-44D1-AB64-0B9A8EF0B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5C7B3-FD2B-427B-82EB-9EB58C62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D5DE4-FDB4-4763-A27D-06EDC90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2FF79-ABC1-4CAC-8F3D-83190443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EDE67-9871-43A2-9813-83190CD1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7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CFA9-B7E3-486F-8FDB-F7F64D40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A8D89-71D6-430B-846B-4ADCAEDD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0A73-186B-4131-960A-53BF8781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69827-E970-4BE9-8F12-B7333B86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E84C2-3430-4F0A-9B24-8B56347A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83961-68C9-4D45-AC46-1E17F343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B0FE8-3FA4-4798-BC89-1AAC23F5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4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E443-7B0F-44C6-934A-9D1F9BC7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AA5E-C123-4F26-999E-32486EF9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5616C-8093-421A-8F8B-4D09F7787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B398-2DB0-409B-8539-D2FDD572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032EE-E130-46B4-80D9-47F4D87D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400E-2FCF-4B98-9A23-ACD918CB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434E-2781-4654-8F92-D20FA429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1CA5A-2347-43A0-B3D6-E6F419B6F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7C835-9DA8-4257-BDB8-91E51B9B5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3CEE2-FFF4-47BD-8BF3-D5442EFB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836EB-9966-49A3-89C6-AA5BB39A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CA144-03A4-433E-AE21-BCEF13DC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01A0C-D5D4-4EB4-8A31-E8081634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3DC8C-9D42-4B0E-AF48-99464B606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0CB0-951B-4608-95E5-F0B16FAE5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E7FE-2BE5-428C-B5F4-ADE58A0695C5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A106-9DAA-4535-A410-C139D28D3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ADF1-54B8-42A8-BDE2-CF57AD76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C8AC-1189-43AE-ACC7-B995E5D84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08DFF-327C-4E66-A0F1-E9FCBBC1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8" y="405122"/>
            <a:ext cx="305436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3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2019-04-08T19:59:51Z</dcterms:created>
  <dcterms:modified xsi:type="dcterms:W3CDTF">2019-04-08T20:16:25Z</dcterms:modified>
</cp:coreProperties>
</file>