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63" r:id="rId4"/>
    <p:sldId id="370" r:id="rId5"/>
    <p:sldId id="372" r:id="rId6"/>
    <p:sldId id="425" r:id="rId7"/>
    <p:sldId id="420" r:id="rId8"/>
    <p:sldId id="418" r:id="rId9"/>
    <p:sldId id="416" r:id="rId10"/>
    <p:sldId id="424" r:id="rId11"/>
    <p:sldId id="431" r:id="rId12"/>
    <p:sldId id="430" r:id="rId13"/>
    <p:sldId id="380" r:id="rId14"/>
    <p:sldId id="377" r:id="rId15"/>
    <p:sldId id="434" r:id="rId16"/>
    <p:sldId id="305" r:id="rId17"/>
    <p:sldId id="429" r:id="rId18"/>
    <p:sldId id="390" r:id="rId19"/>
    <p:sldId id="410" r:id="rId20"/>
    <p:sldId id="368" r:id="rId21"/>
    <p:sldId id="409" r:id="rId22"/>
    <p:sldId id="432" r:id="rId23"/>
    <p:sldId id="4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FF01"/>
    <a:srgbClr val="1A2314"/>
    <a:srgbClr val="DA632E"/>
    <a:srgbClr val="1D1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66" d="100"/>
          <a:sy n="66" d="100"/>
        </p:scale>
        <p:origin x="116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5D794-9009-409C-B96F-AFAE70B7404C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9CDCC-27B9-41B3-B8C8-284F38680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3295-ED1B-4A5A-B3D5-B49CB2B5C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F2170-3D13-4D87-9CF7-E80A9BE1A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0C2A0-6FC5-4F1B-8344-DFEBCFB2C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7540D-5C3F-45C9-BFA2-19A191F0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24BAC-9724-4607-BA39-AA4557C8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21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5F3BD-5FBB-42AD-B071-23A54D3E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CCB5C-B721-4AB5-B815-530178569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4F952-B37C-45F4-98BC-EC325887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6F8F6-850E-44D4-B2D0-880A9B02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026F8-6465-463E-9887-90D3D4AA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53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EC5C2-E00A-4759-9110-E86729E98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8FD1B-0CFA-4D93-B53F-BA7F27A2A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BBC91-AD89-4F26-904F-26089226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63DD7-9A2C-4B5A-891D-AAE98B1B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AD71F-808C-4938-99A1-C04E8C10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666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41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822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82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7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678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82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18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43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4EA0-533E-419E-80AC-8FFC0638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0E99B-8396-4126-99FA-42C9D25F6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9E7B6-B5DF-43D9-89F8-BDBE7166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C82A-59CA-47DD-A167-58D73F10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73875-D624-49DF-87D3-AD00940C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569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4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57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569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15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685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255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173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238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9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65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C15-E71B-41D0-B933-54C989C1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D4D74-32AD-48E3-9537-BE3D4974F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AC18D-EBF2-46B8-BE4C-C4D618F8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7D72-E276-4FCD-A46C-045C2B59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9C55F-B514-4A91-B06B-899D416B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265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282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28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34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47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BEB9-7FA0-4AFD-804F-791D3903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2F89C-34AE-403B-9D23-31A79C60F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C1341-931C-47C1-B682-A56D64125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CD261-2820-42D4-8EDC-D2A04AC9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6AFA1-FFE6-4CF9-842B-62AFF8DE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A8FD6-A33C-4F3D-AEA0-4B58B960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33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506C-0297-46B7-9DAC-6D35CAF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B53A1-63C9-4236-A00F-49FE7A46C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A4533-54F4-4878-BD1F-D9FF6A431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00586-13E4-4B26-B874-C51AE664F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D00D5-2F1D-4666-AFB5-DFDF0E939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058B4-F0CF-48E7-A4BD-3662710D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1BCE1-F12B-4DD1-8AAA-8941B286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7D256-C98A-468C-91B6-066637B3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7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63A4-89ED-48E3-8D03-02C30800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E1E4C-7A46-4B04-B534-3D38BCA7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F55D8-CB0C-4842-9B1E-549AA90E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5DF28-69F4-4554-BA6B-DAC67836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01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EEFCF-E28E-46FC-B556-006A8888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BA5E3-6154-4D52-A8A0-CE566F57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EB4B0-AB6A-4CCB-BD60-E2C0A3DF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84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6E321-2E2E-4C11-B002-0CA86E2C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9476-6A5B-4AF3-AAB7-67C9B27F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EC9E3-FDD8-44D8-827D-D2A33B1E6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AA66F-7268-4868-8821-55A8757D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5C97D-42E2-4B3F-8D48-7C0B3243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62581-0A1C-4577-943E-618F2A4A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72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E766-19AD-49BA-AB32-7A1FDD0C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B967D-9C3A-4BE0-9569-D4B200F22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517C9-EB51-4486-BAB9-1174A63C8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108E3-0BE5-4218-AF25-A657F99F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C7911-5C83-497C-B21F-D284CA59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8714B-7D0F-48A6-81D8-3E3FEE02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4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13DF2-03F2-4F29-A81D-5DA4568E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F56A-53BD-4BD6-B72A-AFA757D37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E2F7-DDF1-4D46-8DA9-70F8664EB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99F55-D86E-42DB-A913-BADC5D55A6AD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3C47-A068-426D-8A97-09309C3C9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53494-F17C-4E88-8E6D-283F7F390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0B6E8-7E97-4EF6-ABA4-FBCD5DFC15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8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22/06/2019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5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22/06/2019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63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1.wdp"/><Relationship Id="rId7" Type="http://schemas.openxmlformats.org/officeDocument/2006/relationships/hyperlink" Target="https://pngimg.com/download/91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10" Type="http://schemas.openxmlformats.org/officeDocument/2006/relationships/hyperlink" Target="https://pngimg.com/download/915" TargetMode="External"/><Relationship Id="rId4" Type="http://schemas.openxmlformats.org/officeDocument/2006/relationships/hyperlink" Target="http://whatislove-2010.blogspot.com/2012/09/assertiveness-skills-childabuse.html" TargetMode="External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eachertoolkit.me/2015/05/15/white-noise-by-teachertoolki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00E10-C38A-448A-BFF8-BE22774E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713" y="682893"/>
            <a:ext cx="2821603" cy="2572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10524-0D99-4D15-B830-A56AC91054F7}"/>
              </a:ext>
            </a:extLst>
          </p:cNvPr>
          <p:cNvSpPr txBox="1"/>
          <p:nvPr/>
        </p:nvSpPr>
        <p:spPr>
          <a:xfrm>
            <a:off x="3261593" y="2632959"/>
            <a:ext cx="5668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CONFIRMATION</a:t>
            </a:r>
            <a:r>
              <a:rPr lang="en-GB" sz="6000" b="1" dirty="0"/>
              <a:t> QUESTIONS !</a:t>
            </a:r>
          </a:p>
        </p:txBody>
      </p:sp>
    </p:spTree>
    <p:extLst>
      <p:ext uri="{BB962C8B-B14F-4D97-AF65-F5344CB8AC3E}">
        <p14:creationId xmlns:p14="http://schemas.microsoft.com/office/powerpoint/2010/main" val="25338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40E2CB-61A3-4800-AB4A-2B659C9C1B1D}"/>
              </a:ext>
            </a:extLst>
          </p:cNvPr>
          <p:cNvSpPr txBox="1"/>
          <p:nvPr/>
        </p:nvSpPr>
        <p:spPr>
          <a:xfrm>
            <a:off x="3954163" y="654909"/>
            <a:ext cx="353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LISTEN TO THIS!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22CE27-CFAC-4629-9105-0AD55C467052}"/>
              </a:ext>
            </a:extLst>
          </p:cNvPr>
          <p:cNvSpPr txBox="1"/>
          <p:nvPr/>
        </p:nvSpPr>
        <p:spPr>
          <a:xfrm>
            <a:off x="720811" y="4861293"/>
            <a:ext cx="3534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ysClr val="windowText" lastClr="000000"/>
                </a:solidFill>
              </a:rPr>
              <a:t>FALLING INTONATION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46EB842-FDCC-434E-811F-C12A9CA6399B}"/>
              </a:ext>
            </a:extLst>
          </p:cNvPr>
          <p:cNvSpPr/>
          <p:nvPr/>
        </p:nvSpPr>
        <p:spPr>
          <a:xfrm>
            <a:off x="4942704" y="1585886"/>
            <a:ext cx="3534033" cy="1655904"/>
          </a:xfrm>
          <a:prstGeom prst="wedgeEllipseCallout">
            <a:avLst>
              <a:gd name="adj1" fmla="val -78671"/>
              <a:gd name="adj2" fmla="val -385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MELODY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D81D8-230A-4D01-9928-C73BE9B5ABF4}"/>
              </a:ext>
            </a:extLst>
          </p:cNvPr>
          <p:cNvSpPr txBox="1"/>
          <p:nvPr/>
        </p:nvSpPr>
        <p:spPr>
          <a:xfrm>
            <a:off x="2324100" y="3464881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ISN’T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NICE DAY,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D35B12-F04F-4851-8936-40101CB8B972}"/>
              </a:ext>
            </a:extLst>
          </p:cNvPr>
          <p:cNvSpPr/>
          <p:nvPr/>
        </p:nvSpPr>
        <p:spPr>
          <a:xfrm>
            <a:off x="8227077" y="3536259"/>
            <a:ext cx="1701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1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B3F1F-80BA-4A1D-9D1F-D2CC365E2D59}"/>
              </a:ext>
            </a:extLst>
          </p:cNvPr>
          <p:cNvSpPr txBox="1"/>
          <p:nvPr/>
        </p:nvSpPr>
        <p:spPr>
          <a:xfrm>
            <a:off x="2324100" y="937649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YOU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</a:t>
            </a:r>
            <a:r>
              <a:rPr lang="en-GB" sz="4000" b="1" dirty="0"/>
              <a:t> LIKE FRUIT,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546DA7-A09B-4A1B-B133-BCEDC48F3E33}"/>
              </a:ext>
            </a:extLst>
          </p:cNvPr>
          <p:cNvSpPr/>
          <p:nvPr/>
        </p:nvSpPr>
        <p:spPr>
          <a:xfrm>
            <a:off x="6621846" y="946596"/>
            <a:ext cx="2866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DON’T YOU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7BDA0-A66A-47A5-8A0F-3787ED661F42}"/>
              </a:ext>
            </a:extLst>
          </p:cNvPr>
          <p:cNvSpPr/>
          <p:nvPr/>
        </p:nvSpPr>
        <p:spPr>
          <a:xfrm>
            <a:off x="8345043" y="1765808"/>
            <a:ext cx="2286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WILL WE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036546-90CE-4921-BC78-1694F488138F}"/>
              </a:ext>
            </a:extLst>
          </p:cNvPr>
          <p:cNvSpPr txBox="1"/>
          <p:nvPr/>
        </p:nvSpPr>
        <p:spPr>
          <a:xfrm>
            <a:off x="2038932" y="2919006"/>
            <a:ext cx="579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SHE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DOESN’T</a:t>
            </a:r>
            <a:r>
              <a:rPr lang="en-GB" sz="4000" b="1" dirty="0"/>
              <a:t> SMOKE,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9615B-5175-4B7A-8B85-33AC2F77C6E5}"/>
              </a:ext>
            </a:extLst>
          </p:cNvPr>
          <p:cNvSpPr/>
          <p:nvPr/>
        </p:nvSpPr>
        <p:spPr>
          <a:xfrm>
            <a:off x="6799780" y="2917203"/>
            <a:ext cx="2510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DOES SHE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F2B04-B91C-497E-92F9-37EA89E7FADF}"/>
              </a:ext>
            </a:extLst>
          </p:cNvPr>
          <p:cNvSpPr txBox="1"/>
          <p:nvPr/>
        </p:nvSpPr>
        <p:spPr>
          <a:xfrm>
            <a:off x="2565066" y="3750003"/>
            <a:ext cx="526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BOB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CAN’T</a:t>
            </a:r>
            <a:r>
              <a:rPr lang="en-GB" sz="4000" b="1" dirty="0"/>
              <a:t> SING,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0ED28-AD37-4BD3-BC2D-9E0D00B2998D}"/>
              </a:ext>
            </a:extLst>
          </p:cNvPr>
          <p:cNvSpPr/>
          <p:nvPr/>
        </p:nvSpPr>
        <p:spPr>
          <a:xfrm>
            <a:off x="6336966" y="3750003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CAN HE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22FBC-8E56-4D34-95A0-4BC6AB7423DE}"/>
              </a:ext>
            </a:extLst>
          </p:cNvPr>
          <p:cNvSpPr txBox="1"/>
          <p:nvPr/>
        </p:nvSpPr>
        <p:spPr>
          <a:xfrm>
            <a:off x="2565066" y="4982082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THEY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CAN</a:t>
            </a:r>
            <a:r>
              <a:rPr lang="en-GB" sz="4000" b="1" dirty="0"/>
              <a:t> DRIVE,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4FE1A1-4788-46F2-96F4-28683B393AA4}"/>
              </a:ext>
            </a:extLst>
          </p:cNvPr>
          <p:cNvSpPr/>
          <p:nvPr/>
        </p:nvSpPr>
        <p:spPr>
          <a:xfrm>
            <a:off x="6336966" y="4988127"/>
            <a:ext cx="2943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CAN’T THEY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40865-F851-4EE1-A2B7-A52C4B35ECAD}"/>
              </a:ext>
            </a:extLst>
          </p:cNvPr>
          <p:cNvSpPr txBox="1"/>
          <p:nvPr/>
        </p:nvSpPr>
        <p:spPr>
          <a:xfrm>
            <a:off x="1775115" y="5721397"/>
            <a:ext cx="557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SUE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SHOULDN’T</a:t>
            </a:r>
            <a:r>
              <a:rPr lang="en-GB" sz="4000" b="1" dirty="0"/>
              <a:t> BE LATE,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ABA4A4-109C-4532-BE54-6A3C6DCD1BE4}"/>
              </a:ext>
            </a:extLst>
          </p:cNvPr>
          <p:cNvSpPr/>
          <p:nvPr/>
        </p:nvSpPr>
        <p:spPr>
          <a:xfrm>
            <a:off x="7177406" y="5728523"/>
            <a:ext cx="3140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SHOULD SHE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E52CD-C66A-4614-A528-E6ED23A96DB9}"/>
              </a:ext>
            </a:extLst>
          </p:cNvPr>
          <p:cNvSpPr txBox="1"/>
          <p:nvPr/>
        </p:nvSpPr>
        <p:spPr>
          <a:xfrm>
            <a:off x="1762984" y="1747914"/>
            <a:ext cx="8345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WE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27000">
                    <a:schemeClr val="accent4">
                      <a:satMod val="175000"/>
                    </a:schemeClr>
                  </a:glow>
                </a:effectLst>
              </a:rPr>
              <a:t>WON’T</a:t>
            </a:r>
            <a:r>
              <a:rPr lang="en-GB" sz="4000" b="1" dirty="0"/>
              <a:t> DRINK SEA WATER,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3821E8-7C2F-4417-8FC8-E5BB183E618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</p:spTree>
    <p:extLst>
      <p:ext uri="{BB962C8B-B14F-4D97-AF65-F5344CB8AC3E}">
        <p14:creationId xmlns:p14="http://schemas.microsoft.com/office/powerpoint/2010/main" val="40647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CEC224-5244-4FDE-BC14-84300B52C997}"/>
              </a:ext>
            </a:extLst>
          </p:cNvPr>
          <p:cNvSpPr txBox="1"/>
          <p:nvPr/>
        </p:nvSpPr>
        <p:spPr>
          <a:xfrm>
            <a:off x="681159" y="1282076"/>
            <a:ext cx="82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YOU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WOULD</a:t>
            </a:r>
            <a:r>
              <a:rPr lang="en-GB" sz="4000" b="1" dirty="0"/>
              <a:t> HELP OLD PEOPLE,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0766B9-7A01-45F4-9477-C53A39E4BE34}"/>
              </a:ext>
            </a:extLst>
          </p:cNvPr>
          <p:cNvSpPr/>
          <p:nvPr/>
        </p:nvSpPr>
        <p:spPr>
          <a:xfrm>
            <a:off x="7450138" y="1279899"/>
            <a:ext cx="3876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WOULDN’T YOU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BDCFE-DE97-4382-B9E5-2C76FA9BB47A}"/>
              </a:ext>
            </a:extLst>
          </p:cNvPr>
          <p:cNvSpPr txBox="1"/>
          <p:nvPr/>
        </p:nvSpPr>
        <p:spPr>
          <a:xfrm>
            <a:off x="681159" y="2061005"/>
            <a:ext cx="82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YOU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WOULDN’T</a:t>
            </a:r>
            <a:r>
              <a:rPr lang="en-GB" sz="4000" b="1" dirty="0"/>
              <a:t> HURT ANIMALS,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051FDE-7E26-405D-9146-A67D1BB1EB3C}"/>
              </a:ext>
            </a:extLst>
          </p:cNvPr>
          <p:cNvSpPr/>
          <p:nvPr/>
        </p:nvSpPr>
        <p:spPr>
          <a:xfrm>
            <a:off x="7724517" y="2063057"/>
            <a:ext cx="3145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WOULD YOU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27ACB-178C-4184-99A0-97A5C34836A6}"/>
              </a:ext>
            </a:extLst>
          </p:cNvPr>
          <p:cNvSpPr txBox="1"/>
          <p:nvPr/>
        </p:nvSpPr>
        <p:spPr>
          <a:xfrm>
            <a:off x="681159" y="2954932"/>
            <a:ext cx="82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WE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MUST</a:t>
            </a:r>
            <a:r>
              <a:rPr lang="en-GB" sz="4000" b="1" dirty="0"/>
              <a:t> BE KIND TO CHILDREN,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A00229-F9CB-4C75-B073-85E7E297FB36}"/>
              </a:ext>
            </a:extLst>
          </p:cNvPr>
          <p:cNvSpPr/>
          <p:nvPr/>
        </p:nvSpPr>
        <p:spPr>
          <a:xfrm>
            <a:off x="7801918" y="2956567"/>
            <a:ext cx="3257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MUSTN’T WE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C248FB-3FC9-4059-947E-E4261FFBCB6B}"/>
              </a:ext>
            </a:extLst>
          </p:cNvPr>
          <p:cNvSpPr txBox="1"/>
          <p:nvPr/>
        </p:nvSpPr>
        <p:spPr>
          <a:xfrm>
            <a:off x="851249" y="4667099"/>
            <a:ext cx="82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JACK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COULD</a:t>
            </a:r>
            <a:r>
              <a:rPr lang="en-GB" sz="4000" b="1" dirty="0"/>
              <a:t> REPAIR THE CAR,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A99861-5C4C-43E5-80AC-573D068D633F}"/>
              </a:ext>
            </a:extLst>
          </p:cNvPr>
          <p:cNvSpPr/>
          <p:nvPr/>
        </p:nvSpPr>
        <p:spPr>
          <a:xfrm>
            <a:off x="7185230" y="4667099"/>
            <a:ext cx="3330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COULDN’T HE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A115B6-DAE8-4420-83A4-C3C4C4A90304}"/>
              </a:ext>
            </a:extLst>
          </p:cNvPr>
          <p:cNvSpPr txBox="1"/>
          <p:nvPr/>
        </p:nvSpPr>
        <p:spPr>
          <a:xfrm>
            <a:off x="736131" y="5542315"/>
            <a:ext cx="82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SUE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COULDN’T</a:t>
            </a:r>
            <a:r>
              <a:rPr lang="en-GB" sz="4000" b="1" dirty="0"/>
              <a:t> REMEMBER HOW,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CC021E-0CD4-46F1-A1CB-F07A1C9CAA6E}"/>
              </a:ext>
            </a:extLst>
          </p:cNvPr>
          <p:cNvSpPr/>
          <p:nvPr/>
        </p:nvSpPr>
        <p:spPr>
          <a:xfrm>
            <a:off x="7876321" y="5542315"/>
            <a:ext cx="2841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COULD SHE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51F89A-EB61-4FD8-9946-923119EF7569}"/>
              </a:ext>
            </a:extLst>
          </p:cNvPr>
          <p:cNvSpPr txBox="1"/>
          <p:nvPr/>
        </p:nvSpPr>
        <p:spPr>
          <a:xfrm>
            <a:off x="681159" y="3735167"/>
            <a:ext cx="8239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WE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MUSTN’T</a:t>
            </a:r>
            <a:r>
              <a:rPr lang="en-GB" sz="4000" b="1" dirty="0"/>
              <a:t> BREAK THE LAW,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82D3B7-86C7-40C1-B958-1A1FB7D246F1}"/>
              </a:ext>
            </a:extLst>
          </p:cNvPr>
          <p:cNvSpPr/>
          <p:nvPr/>
        </p:nvSpPr>
        <p:spPr>
          <a:xfrm>
            <a:off x="7185230" y="3735167"/>
            <a:ext cx="2526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MUST WE</a:t>
            </a:r>
            <a:r>
              <a:rPr lang="en-GB" sz="4000" b="1" dirty="0">
                <a:solidFill>
                  <a:prstClr val="black"/>
                </a:solidFill>
              </a:rPr>
              <a:t>?</a:t>
            </a:r>
            <a:endParaRPr lang="en-GB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AAE002-48B9-448F-81EF-F1FBEC807648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</p:spTree>
    <p:extLst>
      <p:ext uri="{BB962C8B-B14F-4D97-AF65-F5344CB8AC3E}">
        <p14:creationId xmlns:p14="http://schemas.microsoft.com/office/powerpoint/2010/main" val="877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grpId="0" nodeType="clickEffect">
                                  <p:stCondLst>
                                    <p:cond delay="2500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C7D86C0-EA6C-4F7E-9C97-304CE5E57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636" y="926375"/>
            <a:ext cx="7169517" cy="5005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5AC672-5D4C-40ED-97D6-10A1292B3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0591" y="1749836"/>
            <a:ext cx="574177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89398" y="564339"/>
            <a:ext cx="5985034" cy="5761054"/>
          </a:xfrm>
          <a:prstGeom prst="star32">
            <a:avLst/>
          </a:prstGeom>
          <a:solidFill>
            <a:srgbClr val="FFF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glow rad="10922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KEY IDEAS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057" y="1600036"/>
            <a:ext cx="1487913" cy="12835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21" y="1715434"/>
            <a:ext cx="1311583" cy="11314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578" y="1678719"/>
            <a:ext cx="1356611" cy="11702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21" y="1702249"/>
            <a:ext cx="1302058" cy="11232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784" y="1600036"/>
            <a:ext cx="1481186" cy="12777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1239">
            <a:off x="1390994" y="1631316"/>
            <a:ext cx="1466510" cy="1265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DC5299-4FC1-4152-8EDF-8935E07B71F3}"/>
              </a:ext>
            </a:extLst>
          </p:cNvPr>
          <p:cNvSpPr txBox="1"/>
          <p:nvPr/>
        </p:nvSpPr>
        <p:spPr>
          <a:xfrm>
            <a:off x="928254" y="262693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NICE DAY,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8F0DC-9A51-4974-A9D0-297E713FAD56}"/>
              </a:ext>
            </a:extLst>
          </p:cNvPr>
          <p:cNvSpPr/>
          <p:nvPr/>
        </p:nvSpPr>
        <p:spPr>
          <a:xfrm>
            <a:off x="5747228" y="2704708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25E91-BDC5-4ABE-B3D1-2FF53823E0D8}"/>
              </a:ext>
            </a:extLst>
          </p:cNvPr>
          <p:cNvSpPr txBox="1"/>
          <p:nvPr/>
        </p:nvSpPr>
        <p:spPr>
          <a:xfrm>
            <a:off x="867970" y="3837168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ISN’T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NICE DAY,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D32DA-D871-41DD-9F04-CB54296EACB9}"/>
              </a:ext>
            </a:extLst>
          </p:cNvPr>
          <p:cNvSpPr/>
          <p:nvPr/>
        </p:nvSpPr>
        <p:spPr>
          <a:xfrm>
            <a:off x="6770947" y="3908546"/>
            <a:ext cx="1701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22B367D-98B5-44DD-844F-70349180DA87}"/>
              </a:ext>
            </a:extLst>
          </p:cNvPr>
          <p:cNvSpPr/>
          <p:nvPr/>
        </p:nvSpPr>
        <p:spPr>
          <a:xfrm>
            <a:off x="6510564" y="829340"/>
            <a:ext cx="2994943" cy="1839777"/>
          </a:xfrm>
          <a:prstGeom prst="wedgeEllipseCallout">
            <a:avLst>
              <a:gd name="adj1" fmla="val -61928"/>
              <a:gd name="adj2" fmla="val 5458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AE156F4A-4A9A-49CC-B4A8-CF8E65F7E74E}"/>
              </a:ext>
            </a:extLst>
          </p:cNvPr>
          <p:cNvSpPr/>
          <p:nvPr/>
        </p:nvSpPr>
        <p:spPr>
          <a:xfrm>
            <a:off x="8008035" y="4720855"/>
            <a:ext cx="3387589" cy="1731900"/>
          </a:xfrm>
          <a:prstGeom prst="wedgeEllipseCallout">
            <a:avLst>
              <a:gd name="adj1" fmla="val -54498"/>
              <a:gd name="adj2" fmla="val -477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6ADEF4C3-3A35-4C63-BE7A-709114AD2BE2}"/>
              </a:ext>
            </a:extLst>
          </p:cNvPr>
          <p:cNvSpPr/>
          <p:nvPr/>
        </p:nvSpPr>
        <p:spPr>
          <a:xfrm>
            <a:off x="8472054" y="2358501"/>
            <a:ext cx="3509527" cy="1655902"/>
          </a:xfrm>
          <a:prstGeom prst="star32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  <p:sp>
        <p:nvSpPr>
          <p:cNvPr id="12" name="Star: 32 Points 11">
            <a:extLst>
              <a:ext uri="{FF2B5EF4-FFF2-40B4-BE49-F238E27FC236}">
                <a16:creationId xmlns:a16="http://schemas.microsoft.com/office/drawing/2014/main" id="{F578A721-4E84-4A97-B1E8-87814CB1B4C6}"/>
              </a:ext>
            </a:extLst>
          </p:cNvPr>
          <p:cNvSpPr/>
          <p:nvPr/>
        </p:nvSpPr>
        <p:spPr>
          <a:xfrm>
            <a:off x="2701102" y="4771808"/>
            <a:ext cx="2824222" cy="1512033"/>
          </a:xfrm>
          <a:prstGeom prst="star32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B58865-C657-4B36-A23E-2C5ECB338050}"/>
              </a:ext>
            </a:extLst>
          </p:cNvPr>
          <p:cNvSpPr txBox="1"/>
          <p:nvPr/>
        </p:nvSpPr>
        <p:spPr>
          <a:xfrm>
            <a:off x="4849107" y="183284"/>
            <a:ext cx="253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IDEAS</a:t>
            </a:r>
          </a:p>
        </p:txBody>
      </p:sp>
    </p:spTree>
    <p:extLst>
      <p:ext uri="{BB962C8B-B14F-4D97-AF65-F5344CB8AC3E}">
        <p14:creationId xmlns:p14="http://schemas.microsoft.com/office/powerpoint/2010/main" val="35507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B2523-C8DD-40AD-86A1-6ED22850E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41" t="10165" r="4518" b="23389"/>
          <a:stretch/>
        </p:blipFill>
        <p:spPr>
          <a:xfrm>
            <a:off x="4175392" y="579170"/>
            <a:ext cx="3803269" cy="566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D2171E-D604-4853-8554-2FD66341E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712" y="1662007"/>
            <a:ext cx="9321592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24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290C19-058A-4094-A1DC-E9738495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563" y="328058"/>
            <a:ext cx="3502873" cy="102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8A8499-3A63-4034-861D-3AB50F16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203" y="1784402"/>
            <a:ext cx="9321592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34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E1A9587-F955-4439-ACFF-7B78E37CA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407" b="12928"/>
          <a:stretch/>
        </p:blipFill>
        <p:spPr>
          <a:xfrm>
            <a:off x="1568502" y="881281"/>
            <a:ext cx="9054995" cy="5446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EEE4F6-5D55-4A5F-9A57-2CFDB21468BF}"/>
              </a:ext>
            </a:extLst>
          </p:cNvPr>
          <p:cNvSpPr txBox="1"/>
          <p:nvPr/>
        </p:nvSpPr>
        <p:spPr>
          <a:xfrm>
            <a:off x="3893419" y="406713"/>
            <a:ext cx="4405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OVERVIEW: CONFIRMATION QUESTION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9861A3B-00F5-440B-93C6-E89DDD4163EC}"/>
              </a:ext>
            </a:extLst>
          </p:cNvPr>
          <p:cNvSpPr/>
          <p:nvPr/>
        </p:nvSpPr>
        <p:spPr>
          <a:xfrm>
            <a:off x="8152597" y="1405289"/>
            <a:ext cx="2733575" cy="1848050"/>
          </a:xfrm>
          <a:prstGeom prst="wedgeEllipseCallout">
            <a:avLst>
              <a:gd name="adj1" fmla="val -92628"/>
              <a:gd name="adj2" fmla="val -26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ANSWER THIS!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198676-A5AF-44A0-A3A8-C888F3DAFC6F}"/>
              </a:ext>
            </a:extLst>
          </p:cNvPr>
          <p:cNvSpPr/>
          <p:nvPr/>
        </p:nvSpPr>
        <p:spPr>
          <a:xfrm>
            <a:off x="1655545" y="2329314"/>
            <a:ext cx="156891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00182DB2-2BBD-480B-BA05-412EC07C1243}"/>
              </a:ext>
            </a:extLst>
          </p:cNvPr>
          <p:cNvSpPr/>
          <p:nvPr/>
        </p:nvSpPr>
        <p:spPr>
          <a:xfrm>
            <a:off x="471639" y="2040556"/>
            <a:ext cx="2521402" cy="1212783"/>
          </a:xfrm>
          <a:prstGeom prst="wedgeEllipseCallout">
            <a:avLst>
              <a:gd name="adj1" fmla="val 58487"/>
              <a:gd name="adj2" fmla="val -48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2921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ANSWER THIS!</a:t>
            </a:r>
          </a:p>
        </p:txBody>
      </p:sp>
    </p:spTree>
    <p:extLst>
      <p:ext uri="{BB962C8B-B14F-4D97-AF65-F5344CB8AC3E}">
        <p14:creationId xmlns:p14="http://schemas.microsoft.com/office/powerpoint/2010/main" val="132237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3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4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24" grpId="1" animBg="1"/>
      <p:bldP spid="24" grpId="2" animBg="1"/>
      <p:bldP spid="24" grpId="3" animBg="1"/>
      <p:bldP spid="24" grpId="4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7A6F-3847-4C7C-BB56-66A440AA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33" y="4579006"/>
            <a:ext cx="2166003" cy="184788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194C0B37-ACD1-4892-9CEA-8BA2FF29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21" y="709345"/>
            <a:ext cx="1970905" cy="828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E9FD8-90B9-45FF-B602-9CAB652FD0D2}"/>
              </a:ext>
            </a:extLst>
          </p:cNvPr>
          <p:cNvSpPr txBox="1"/>
          <p:nvPr/>
        </p:nvSpPr>
        <p:spPr>
          <a:xfrm>
            <a:off x="3820873" y="1418355"/>
            <a:ext cx="48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7479B-A36D-4184-9C4B-9AA598CD2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8" y="2325148"/>
            <a:ext cx="1802608" cy="121279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2C74A572-3AA1-4FF2-A212-19C02E95B204}"/>
              </a:ext>
            </a:extLst>
          </p:cNvPr>
          <p:cNvSpPr/>
          <p:nvPr/>
        </p:nvSpPr>
        <p:spPr>
          <a:xfrm>
            <a:off x="3044253" y="2029711"/>
            <a:ext cx="6430239" cy="4397181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GRAMMAR AND LANGUAGE STUDY  BOOKS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937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 THIS AS THE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3937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TAG QUESTION</a:t>
            </a:r>
            <a:endParaRPr kumimoji="0" lang="en-GB" sz="40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>
                <a:glow rad="685800">
                  <a:srgbClr val="FFFFFF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9B60056-8C88-4D5C-BEC6-1A38166B8E38}"/>
              </a:ext>
            </a:extLst>
          </p:cNvPr>
          <p:cNvSpPr/>
          <p:nvPr/>
        </p:nvSpPr>
        <p:spPr>
          <a:xfrm>
            <a:off x="8530167" y="1153774"/>
            <a:ext cx="2943225" cy="1589426"/>
          </a:xfrm>
          <a:prstGeom prst="wedgeEllipseCallout">
            <a:avLst>
              <a:gd name="adj1" fmla="val -44824"/>
              <a:gd name="adj2" fmla="val 52376"/>
            </a:avLst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787400">
                    <a:schemeClr val="bg1"/>
                  </a:glow>
                </a:effectLst>
              </a:rPr>
              <a:t>THIS IS A SIGNAL TO ANSWER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E1CE1-85B2-40BC-AFED-97C4FCF17F4B}"/>
              </a:ext>
            </a:extLst>
          </p:cNvPr>
          <p:cNvSpPr txBox="1"/>
          <p:nvPr/>
        </p:nvSpPr>
        <p:spPr>
          <a:xfrm>
            <a:off x="2324100" y="27432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AAF4716-6673-4266-B3A7-5D944106743F}"/>
              </a:ext>
            </a:extLst>
          </p:cNvPr>
          <p:cNvSpPr/>
          <p:nvPr/>
        </p:nvSpPr>
        <p:spPr>
          <a:xfrm>
            <a:off x="1914524" y="4679752"/>
            <a:ext cx="2943225" cy="1589426"/>
          </a:xfrm>
          <a:prstGeom prst="wedgeEllipseCallout">
            <a:avLst>
              <a:gd name="adj1" fmla="val -2379"/>
              <a:gd name="adj2" fmla="val -97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ANSWER THIS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7A35149-E240-4C7B-921E-6CC725C74BC2}"/>
              </a:ext>
            </a:extLst>
          </p:cNvPr>
          <p:cNvSpPr/>
          <p:nvPr/>
        </p:nvSpPr>
        <p:spPr>
          <a:xfrm>
            <a:off x="6667500" y="4603552"/>
            <a:ext cx="2943225" cy="1589426"/>
          </a:xfrm>
          <a:prstGeom prst="wedgeEllipseCallout">
            <a:avLst>
              <a:gd name="adj1" fmla="val -2379"/>
              <a:gd name="adj2" fmla="val -971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NOT THIS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331B5-606F-4C87-8631-7507830869C7}"/>
              </a:ext>
            </a:extLst>
          </p:cNvPr>
          <p:cNvSpPr txBox="1"/>
          <p:nvPr/>
        </p:nvSpPr>
        <p:spPr>
          <a:xfrm>
            <a:off x="3025393" y="234879"/>
            <a:ext cx="6141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CONFIRMATION QUESTIONS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00E14F-7241-4680-ACF1-C9EF37F912CA}"/>
              </a:ext>
            </a:extLst>
          </p:cNvPr>
          <p:cNvSpPr/>
          <p:nvPr/>
        </p:nvSpPr>
        <p:spPr>
          <a:xfrm>
            <a:off x="7143074" y="2820978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>
                <a:solidFill>
                  <a:prstClr val="black"/>
                </a:solidFill>
              </a:rPr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  <p:bldP spid="5" grpId="0" animBg="1"/>
      <p:bldP spid="5" grpId="1" animBg="1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10BEB4-B827-4FF2-B9C5-038C6BCA3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789604">
            <a:off x="772940" y="3636394"/>
            <a:ext cx="2147311" cy="2821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6EBD9D-36F9-41DC-9F95-7FC5D1620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3211" y="1120325"/>
            <a:ext cx="5005445" cy="1282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FC8AD0-C7EB-4FEB-99A9-C849A295AD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503512" y="763996"/>
            <a:ext cx="4216814" cy="49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34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11419A-F8B7-4E21-8DC3-33D949704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007" t="8896" r="5428"/>
          <a:stretch/>
        </p:blipFill>
        <p:spPr>
          <a:xfrm>
            <a:off x="1062681" y="679621"/>
            <a:ext cx="5622325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2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1331B5-606F-4C87-8631-7507830869C7}"/>
              </a:ext>
            </a:extLst>
          </p:cNvPr>
          <p:cNvSpPr txBox="1"/>
          <p:nvPr/>
        </p:nvSpPr>
        <p:spPr>
          <a:xfrm>
            <a:off x="3025393" y="234879"/>
            <a:ext cx="6141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CONFIRMATION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D96308-1283-493E-8497-59505D08F720}"/>
              </a:ext>
            </a:extLst>
          </p:cNvPr>
          <p:cNvSpPr txBox="1"/>
          <p:nvPr/>
        </p:nvSpPr>
        <p:spPr>
          <a:xfrm>
            <a:off x="2324100" y="27432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IT </a:t>
            </a:r>
            <a:r>
              <a:rPr lang="en-GB" sz="6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IS</a:t>
            </a:r>
            <a:r>
              <a:rPr lang="en-GB" sz="5400" b="1" dirty="0"/>
              <a:t> A NICE DAY,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ISN’T IT</a:t>
            </a:r>
            <a:r>
              <a:rPr lang="en-GB" sz="5400" b="1" dirty="0"/>
              <a:t>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A6FCF6A-F559-41E2-B1DD-AB73DEF9EB2F}"/>
              </a:ext>
            </a:extLst>
          </p:cNvPr>
          <p:cNvSpPr/>
          <p:nvPr/>
        </p:nvSpPr>
        <p:spPr>
          <a:xfrm>
            <a:off x="1819930" y="4537740"/>
            <a:ext cx="3328808" cy="1721049"/>
          </a:xfrm>
          <a:prstGeom prst="wedgeEllipseCallout">
            <a:avLst>
              <a:gd name="adj1" fmla="val -2379"/>
              <a:gd name="adj2" fmla="val -97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effectLst>
                  <a:glow rad="673100">
                    <a:schemeClr val="bg1"/>
                  </a:glow>
                </a:effectLst>
              </a:rPr>
              <a:t>SO</a:t>
            </a:r>
          </a:p>
          <a:p>
            <a:pPr algn="ctr"/>
            <a:r>
              <a:rPr lang="en-GB" sz="3200" b="1" dirty="0">
                <a:solidFill>
                  <a:schemeClr val="tx1"/>
                </a:solidFill>
                <a:effectLst>
                  <a:glow rad="673100">
                    <a:schemeClr val="bg1"/>
                  </a:glow>
                </a:effectLst>
              </a:rPr>
              <a:t>ANSWER THIS 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E9044DC-1D33-49FC-8FE2-8B282EB5FF0F}"/>
              </a:ext>
            </a:extLst>
          </p:cNvPr>
          <p:cNvSpPr/>
          <p:nvPr/>
        </p:nvSpPr>
        <p:spPr>
          <a:xfrm>
            <a:off x="8396287" y="788848"/>
            <a:ext cx="2943225" cy="2066925"/>
          </a:xfrm>
          <a:prstGeom prst="wedgeEllipseCallout">
            <a:avLst>
              <a:gd name="adj1" fmla="val -49305"/>
              <a:gd name="adj2" fmla="val 52658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774700">
                    <a:schemeClr val="bg1"/>
                  </a:glow>
                </a:effectLst>
              </a:rPr>
              <a:t>THIS IS ASKING YOU TO ANSWER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0581524-9B42-4FE5-97C0-8A4D53F31A3F}"/>
              </a:ext>
            </a:extLst>
          </p:cNvPr>
          <p:cNvSpPr/>
          <p:nvPr/>
        </p:nvSpPr>
        <p:spPr>
          <a:xfrm>
            <a:off x="6667500" y="4603552"/>
            <a:ext cx="2943225" cy="1589426"/>
          </a:xfrm>
          <a:prstGeom prst="wedgeEllipseCallout">
            <a:avLst>
              <a:gd name="adj1" fmla="val -2379"/>
              <a:gd name="adj2" fmla="val -971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NOT THIS!</a:t>
            </a:r>
          </a:p>
        </p:txBody>
      </p:sp>
    </p:spTree>
    <p:extLst>
      <p:ext uri="{BB962C8B-B14F-4D97-AF65-F5344CB8AC3E}">
        <p14:creationId xmlns:p14="http://schemas.microsoft.com/office/powerpoint/2010/main" val="33890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DING EYES">
            <a:hlinkClick r:id="" action="ppaction://media"/>
            <a:extLst>
              <a:ext uri="{FF2B5EF4-FFF2-40B4-BE49-F238E27FC236}">
                <a16:creationId xmlns:a16="http://schemas.microsoft.com/office/drawing/2014/main" id="{14F2CCBD-2614-4057-9BD0-E63117EEBC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194.2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2419" y="2121860"/>
            <a:ext cx="5603358" cy="3151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BF37ED-C2AC-4FFF-AFE7-60E771E99EAE}"/>
              </a:ext>
            </a:extLst>
          </p:cNvPr>
          <p:cNvSpPr txBox="1"/>
          <p:nvPr/>
        </p:nvSpPr>
        <p:spPr>
          <a:xfrm>
            <a:off x="1541720" y="978606"/>
            <a:ext cx="93991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3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LET’S TAKE A CLOSER LOOK!</a:t>
            </a:r>
          </a:p>
        </p:txBody>
      </p:sp>
    </p:spTree>
    <p:extLst>
      <p:ext uri="{BB962C8B-B14F-4D97-AF65-F5344CB8AC3E}">
        <p14:creationId xmlns:p14="http://schemas.microsoft.com/office/powerpoint/2010/main" val="140609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528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A8E26-93E4-4E64-BE5D-B99252C28BE9}"/>
              </a:ext>
            </a:extLst>
          </p:cNvPr>
          <p:cNvSpPr txBox="1"/>
          <p:nvPr/>
        </p:nvSpPr>
        <p:spPr>
          <a:xfrm>
            <a:off x="2799577" y="3078680"/>
            <a:ext cx="3922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            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3C2141-9E53-4825-8FCA-914979D977DE}"/>
              </a:ext>
            </a:extLst>
          </p:cNvPr>
          <p:cNvSpPr/>
          <p:nvPr/>
        </p:nvSpPr>
        <p:spPr>
          <a:xfrm>
            <a:off x="6722373" y="3132752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E02B3-09A2-468A-B027-ED7AED37A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3116" t="20291" r="13885" b="37069"/>
          <a:stretch/>
        </p:blipFill>
        <p:spPr>
          <a:xfrm>
            <a:off x="4283240" y="3275861"/>
            <a:ext cx="2069432" cy="62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25254-466B-4E98-BE5A-42E6E5C322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60" t="20394" r="13201" b="36966"/>
          <a:stretch/>
        </p:blipFill>
        <p:spPr>
          <a:xfrm>
            <a:off x="4427620" y="3260984"/>
            <a:ext cx="1925052" cy="62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D9360-290A-48C4-8312-220CA9F92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004" t="21906" r="13976" b="34438"/>
          <a:stretch/>
        </p:blipFill>
        <p:spPr>
          <a:xfrm>
            <a:off x="4326553" y="3276109"/>
            <a:ext cx="2050181" cy="674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E29AF-33AF-4782-BCAD-1F869A0088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677" t="18141" r="10912" b="29701"/>
          <a:stretch/>
        </p:blipFill>
        <p:spPr>
          <a:xfrm>
            <a:off x="4283240" y="3275861"/>
            <a:ext cx="2136808" cy="712271"/>
          </a:xfrm>
          <a:prstGeom prst="rect">
            <a:avLst/>
          </a:prstGeom>
        </p:spPr>
      </p:pic>
      <p:sp>
        <p:nvSpPr>
          <p:cNvPr id="19" name="Star: 32 Points 18">
            <a:extLst>
              <a:ext uri="{FF2B5EF4-FFF2-40B4-BE49-F238E27FC236}">
                <a16:creationId xmlns:a16="http://schemas.microsoft.com/office/drawing/2014/main" id="{911D61AD-B94B-4009-94FA-7C8C527DF6F2}"/>
              </a:ext>
            </a:extLst>
          </p:cNvPr>
          <p:cNvSpPr/>
          <p:nvPr/>
        </p:nvSpPr>
        <p:spPr>
          <a:xfrm>
            <a:off x="7130577" y="4167390"/>
            <a:ext cx="3541852" cy="2155295"/>
          </a:xfrm>
          <a:prstGeom prst="star32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9CEF143-7ED9-444F-BB2E-CD5A6F7AB61D}"/>
              </a:ext>
            </a:extLst>
          </p:cNvPr>
          <p:cNvSpPr/>
          <p:nvPr/>
        </p:nvSpPr>
        <p:spPr>
          <a:xfrm>
            <a:off x="6844537" y="1107754"/>
            <a:ext cx="4462159" cy="1655904"/>
          </a:xfrm>
          <a:prstGeom prst="wedgeEllipseCallout">
            <a:avLst>
              <a:gd name="adj1" fmla="val -24019"/>
              <a:gd name="adj2" fmla="val 7631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EXPECTED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NOT NECESSARY</a:t>
            </a:r>
          </a:p>
        </p:txBody>
      </p:sp>
    </p:spTree>
    <p:extLst>
      <p:ext uri="{BB962C8B-B14F-4D97-AF65-F5344CB8AC3E}">
        <p14:creationId xmlns:p14="http://schemas.microsoft.com/office/powerpoint/2010/main" val="12107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5C2A0-C1C3-4296-B630-5F2BD3C38A01}"/>
              </a:ext>
            </a:extLst>
          </p:cNvPr>
          <p:cNvSpPr txBox="1"/>
          <p:nvPr/>
        </p:nvSpPr>
        <p:spPr>
          <a:xfrm>
            <a:off x="3180302" y="2921168"/>
            <a:ext cx="4462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ISN’T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5400" b="1" dirty="0">
                <a:solidFill>
                  <a:prstClr val="black"/>
                </a:solidFill>
                <a:latin typeface="Calibri" panose="020F0502020204030204"/>
              </a:rPr>
              <a:t>         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38E83D-89D3-486F-85D8-5A2A2BA57FB6}"/>
              </a:ext>
            </a:extLst>
          </p:cNvPr>
          <p:cNvSpPr/>
          <p:nvPr/>
        </p:nvSpPr>
        <p:spPr>
          <a:xfrm>
            <a:off x="7548899" y="2967334"/>
            <a:ext cx="1701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5E1C8-EA98-41FE-A95F-ED600AC9EDEE}"/>
              </a:ext>
            </a:extLst>
          </p:cNvPr>
          <p:cNvSpPr txBox="1"/>
          <p:nvPr/>
        </p:nvSpPr>
        <p:spPr>
          <a:xfrm>
            <a:off x="5811684" y="2967334"/>
            <a:ext cx="1493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FAIR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4DCCA-23EC-4D60-8E10-51E9D0E18F4D}"/>
              </a:ext>
            </a:extLst>
          </p:cNvPr>
          <p:cNvSpPr txBox="1"/>
          <p:nvPr/>
        </p:nvSpPr>
        <p:spPr>
          <a:xfrm>
            <a:off x="5665269" y="2967334"/>
            <a:ext cx="178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COLD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D7FFD-4E23-41B4-B2AD-8C495AF30634}"/>
              </a:ext>
            </a:extLst>
          </p:cNvPr>
          <p:cNvSpPr txBox="1"/>
          <p:nvPr/>
        </p:nvSpPr>
        <p:spPr>
          <a:xfrm>
            <a:off x="5697295" y="2921167"/>
            <a:ext cx="1705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NICE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D9D85-C4E0-416C-A338-58D8E3C7B21A}"/>
              </a:ext>
            </a:extLst>
          </p:cNvPr>
          <p:cNvSpPr txBox="1"/>
          <p:nvPr/>
        </p:nvSpPr>
        <p:spPr>
          <a:xfrm>
            <a:off x="5697751" y="2977175"/>
            <a:ext cx="17372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b="1" dirty="0"/>
              <a:t>EASY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0AA08CC1-55D3-480C-9851-5D0A9389206C}"/>
              </a:ext>
            </a:extLst>
          </p:cNvPr>
          <p:cNvSpPr/>
          <p:nvPr/>
        </p:nvSpPr>
        <p:spPr>
          <a:xfrm>
            <a:off x="6863787" y="3982996"/>
            <a:ext cx="2824222" cy="2005075"/>
          </a:xfrm>
          <a:prstGeom prst="star32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6FDA814E-8149-4666-987D-BE5B3A4619A8}"/>
              </a:ext>
            </a:extLst>
          </p:cNvPr>
          <p:cNvSpPr/>
          <p:nvPr/>
        </p:nvSpPr>
        <p:spPr>
          <a:xfrm>
            <a:off x="6863787" y="793380"/>
            <a:ext cx="4462159" cy="1655904"/>
          </a:xfrm>
          <a:prstGeom prst="wedgeEllipseCallout">
            <a:avLst>
              <a:gd name="adj1" fmla="val -18842"/>
              <a:gd name="adj2" fmla="val 89101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EXPECTED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NOT NECESSARY</a:t>
            </a:r>
          </a:p>
        </p:txBody>
      </p:sp>
    </p:spTree>
    <p:extLst>
      <p:ext uri="{BB962C8B-B14F-4D97-AF65-F5344CB8AC3E}">
        <p14:creationId xmlns:p14="http://schemas.microsoft.com/office/powerpoint/2010/main" val="34707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2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6" grpId="2"/>
      <p:bldP spid="8" grpId="0"/>
      <p:bldP spid="8" grpId="1"/>
      <p:bldP spid="8" grpId="2"/>
      <p:bldP spid="9" grpId="0"/>
      <p:bldP spid="9" grpId="1"/>
      <p:bldP spid="9" grpId="2"/>
      <p:bldP spid="12" grpId="0"/>
      <p:bldP spid="12" grpId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A8E26-93E4-4E64-BE5D-B99252C28BE9}"/>
              </a:ext>
            </a:extLst>
          </p:cNvPr>
          <p:cNvSpPr txBox="1"/>
          <p:nvPr/>
        </p:nvSpPr>
        <p:spPr>
          <a:xfrm>
            <a:off x="1850596" y="2995707"/>
            <a:ext cx="488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3C2141-9E53-4825-8FCA-914979D977DE}"/>
              </a:ext>
            </a:extLst>
          </p:cNvPr>
          <p:cNvSpPr/>
          <p:nvPr/>
        </p:nvSpPr>
        <p:spPr>
          <a:xfrm>
            <a:off x="6733909" y="3041873"/>
            <a:ext cx="36888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CAN’T YOU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C1321-BE23-493E-B5BF-5967C86354F9}"/>
              </a:ext>
            </a:extLst>
          </p:cNvPr>
          <p:cNvSpPr/>
          <p:nvPr/>
        </p:nvSpPr>
        <p:spPr>
          <a:xfrm>
            <a:off x="4811203" y="3051169"/>
            <a:ext cx="19227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READ,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4766F-D060-4565-A118-B6A0CE9ACB36}"/>
              </a:ext>
            </a:extLst>
          </p:cNvPr>
          <p:cNvSpPr/>
          <p:nvPr/>
        </p:nvSpPr>
        <p:spPr>
          <a:xfrm>
            <a:off x="4991060" y="3051169"/>
            <a:ext cx="17428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TALK,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FDC64C-9074-4324-AC80-94C709B53F01}"/>
              </a:ext>
            </a:extLst>
          </p:cNvPr>
          <p:cNvSpPr/>
          <p:nvPr/>
        </p:nvSpPr>
        <p:spPr>
          <a:xfrm>
            <a:off x="4794404" y="3041873"/>
            <a:ext cx="19395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HEAR,</a:t>
            </a:r>
            <a:endParaRPr lang="en-GB" dirty="0"/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B6042F8D-FEB3-47B6-9275-D783D3321281}"/>
              </a:ext>
            </a:extLst>
          </p:cNvPr>
          <p:cNvSpPr/>
          <p:nvPr/>
        </p:nvSpPr>
        <p:spPr>
          <a:xfrm>
            <a:off x="7130577" y="4167390"/>
            <a:ext cx="3541852" cy="2155295"/>
          </a:xfrm>
          <a:prstGeom prst="star32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YES!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50801D7A-BD55-417E-B011-6297C7028A0D}"/>
              </a:ext>
            </a:extLst>
          </p:cNvPr>
          <p:cNvSpPr/>
          <p:nvPr/>
        </p:nvSpPr>
        <p:spPr>
          <a:xfrm>
            <a:off x="6844538" y="1107754"/>
            <a:ext cx="4383444" cy="1655904"/>
          </a:xfrm>
          <a:prstGeom prst="wedgeEllipseCallout">
            <a:avLst>
              <a:gd name="adj1" fmla="val -8029"/>
              <a:gd name="adj2" fmla="val 7631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EXPECTED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NOT NECESSARY</a:t>
            </a:r>
          </a:p>
        </p:txBody>
      </p:sp>
    </p:spTree>
    <p:extLst>
      <p:ext uri="{BB962C8B-B14F-4D97-AF65-F5344CB8AC3E}">
        <p14:creationId xmlns:p14="http://schemas.microsoft.com/office/powerpoint/2010/main" val="9969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  <p:bldP spid="7" grpId="2"/>
      <p:bldP spid="8" grpId="0"/>
      <p:bldP spid="8" grpId="1"/>
      <p:bldP spid="8" grpId="2"/>
      <p:bldP spid="10" grpId="0"/>
      <p:bldP spid="10" grpId="2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29748-71DF-4694-BB0E-E2F49447DC56}"/>
              </a:ext>
            </a:extLst>
          </p:cNvPr>
          <p:cNvSpPr txBox="1"/>
          <p:nvPr/>
        </p:nvSpPr>
        <p:spPr>
          <a:xfrm>
            <a:off x="4364636" y="134911"/>
            <a:ext cx="346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5800B-64FA-4807-BE4E-53F03924C3F6}"/>
              </a:ext>
            </a:extLst>
          </p:cNvPr>
          <p:cNvSpPr txBox="1"/>
          <p:nvPr/>
        </p:nvSpPr>
        <p:spPr>
          <a:xfrm>
            <a:off x="1166699" y="3254406"/>
            <a:ext cx="5763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CAN’T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5400" b="1" dirty="0">
                <a:solidFill>
                  <a:prstClr val="black"/>
                </a:solidFill>
                <a:latin typeface="Calibri" panose="020F0502020204030204"/>
              </a:rPr>
              <a:t>           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43D0E-EBE2-4086-B230-97ECF4CD39C4}"/>
              </a:ext>
            </a:extLst>
          </p:cNvPr>
          <p:cNvSpPr/>
          <p:nvPr/>
        </p:nvSpPr>
        <p:spPr>
          <a:xfrm>
            <a:off x="6930189" y="3300572"/>
            <a:ext cx="3159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3D8E5-DFCE-4E6F-A276-0E614ADE399D}"/>
              </a:ext>
            </a:extLst>
          </p:cNvPr>
          <p:cNvSpPr/>
          <p:nvPr/>
        </p:nvSpPr>
        <p:spPr>
          <a:xfrm>
            <a:off x="4990933" y="3300572"/>
            <a:ext cx="17716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SING,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486989-BB11-4DE6-89A7-48CB5F02EAE7}"/>
              </a:ext>
            </a:extLst>
          </p:cNvPr>
          <p:cNvSpPr/>
          <p:nvPr/>
        </p:nvSpPr>
        <p:spPr>
          <a:xfrm>
            <a:off x="4775027" y="3300572"/>
            <a:ext cx="21032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SWIM,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F2457-2BEE-4AD1-9389-E52A0EC70A3A}"/>
              </a:ext>
            </a:extLst>
          </p:cNvPr>
          <p:cNvSpPr/>
          <p:nvPr/>
        </p:nvSpPr>
        <p:spPr>
          <a:xfrm>
            <a:off x="5032611" y="3300572"/>
            <a:ext cx="17299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DIVE,</a:t>
            </a:r>
            <a:endParaRPr lang="en-GB" dirty="0"/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37E66D9E-1823-416B-8042-F1244157D365}"/>
              </a:ext>
            </a:extLst>
          </p:cNvPr>
          <p:cNvSpPr/>
          <p:nvPr/>
        </p:nvSpPr>
        <p:spPr>
          <a:xfrm>
            <a:off x="7097805" y="4108124"/>
            <a:ext cx="2824222" cy="2005075"/>
          </a:xfrm>
          <a:prstGeom prst="star32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F85EBEA-E9B9-49A6-BDE3-936CF0824CDE}"/>
              </a:ext>
            </a:extLst>
          </p:cNvPr>
          <p:cNvSpPr/>
          <p:nvPr/>
        </p:nvSpPr>
        <p:spPr>
          <a:xfrm>
            <a:off x="6363273" y="1279635"/>
            <a:ext cx="4462159" cy="1655904"/>
          </a:xfrm>
          <a:prstGeom prst="wedgeEllipseCallout">
            <a:avLst>
              <a:gd name="adj1" fmla="val 12436"/>
              <a:gd name="adj2" fmla="val 8270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EXPECTED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NOT NECESSARY</a:t>
            </a:r>
          </a:p>
        </p:txBody>
      </p:sp>
    </p:spTree>
    <p:extLst>
      <p:ext uri="{BB962C8B-B14F-4D97-AF65-F5344CB8AC3E}">
        <p14:creationId xmlns:p14="http://schemas.microsoft.com/office/powerpoint/2010/main" val="68864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8" grpId="1"/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40E2CB-61A3-4800-AB4A-2B659C9C1B1D}"/>
              </a:ext>
            </a:extLst>
          </p:cNvPr>
          <p:cNvSpPr txBox="1"/>
          <p:nvPr/>
        </p:nvSpPr>
        <p:spPr>
          <a:xfrm>
            <a:off x="3954163" y="654909"/>
            <a:ext cx="353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LISTEN TO THIS!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DCB5E-5337-4AA1-9C87-A3F4FE1EF5C8}"/>
              </a:ext>
            </a:extLst>
          </p:cNvPr>
          <p:cNvSpPr txBox="1"/>
          <p:nvPr/>
        </p:nvSpPr>
        <p:spPr>
          <a:xfrm>
            <a:off x="935101" y="1421160"/>
            <a:ext cx="3534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ysClr val="windowText" lastClr="000000"/>
                </a:solidFill>
              </a:rPr>
              <a:t>RISING INTONATION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46EB842-FDCC-434E-811F-C12A9CA6399B}"/>
              </a:ext>
            </a:extLst>
          </p:cNvPr>
          <p:cNvSpPr/>
          <p:nvPr/>
        </p:nvSpPr>
        <p:spPr>
          <a:xfrm>
            <a:off x="4942704" y="1585886"/>
            <a:ext cx="3534033" cy="1655904"/>
          </a:xfrm>
          <a:prstGeom prst="wedgeEllipseCallout">
            <a:avLst>
              <a:gd name="adj1" fmla="val -78671"/>
              <a:gd name="adj2" fmla="val -385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MELODY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F671D-9C4B-4127-B377-6E7E0DC9781F}"/>
              </a:ext>
            </a:extLst>
          </p:cNvPr>
          <p:cNvSpPr txBox="1"/>
          <p:nvPr/>
        </p:nvSpPr>
        <p:spPr>
          <a:xfrm>
            <a:off x="2324100" y="324179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393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NICE DAY,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74D7F1-F706-4C53-B7D1-860A0AA0E93C}"/>
              </a:ext>
            </a:extLst>
          </p:cNvPr>
          <p:cNvSpPr/>
          <p:nvPr/>
        </p:nvSpPr>
        <p:spPr>
          <a:xfrm>
            <a:off x="7143074" y="3319568"/>
            <a:ext cx="268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IT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7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4796</TotalTime>
  <Words>324</Words>
  <Application>Microsoft Office PowerPoint</Application>
  <PresentationFormat>Widescreen</PresentationFormat>
  <Paragraphs>109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EOC</dc:creator>
  <cp:lastModifiedBy>Will de Marvell</cp:lastModifiedBy>
  <cp:revision>264</cp:revision>
  <dcterms:created xsi:type="dcterms:W3CDTF">2018-08-06T17:31:20Z</dcterms:created>
  <dcterms:modified xsi:type="dcterms:W3CDTF">2019-06-23T10:29:21Z</dcterms:modified>
</cp:coreProperties>
</file>