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607C0-89CC-47D4-85E9-8D3B5CF0B9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0E0D60-3F3A-46E8-9FD3-B05C0BDAD4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F0B3E-8C0D-42F5-B65B-6AF8E1039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3A3FE-BC7A-4A96-A058-F5C9D59B1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46613-C13A-4B81-888C-A093ADD1C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077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C3673-72E2-4BDF-A8B1-01D34798A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80B58B-715F-4892-9E21-D258374A3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3031E-87F5-40FE-8D34-BBA282B51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44238-FF3B-453D-B069-EB4FD5A45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E585C-8E9B-4AEA-8342-C04D64A4F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200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4BED53-C539-49CB-A6D7-DD3E548252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2E0D26-129A-48B9-A577-FDED251E49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D7CCB-4FBE-45F7-9B6D-AD15666A7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85F8D-5836-483F-ACE9-BADDC389B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4B3AB-A19A-472D-8987-41700A49C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01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C0FA7-D18B-4DFF-B33F-0F32CE24C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24710-6DBF-42E7-88D9-B181782C7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698A7-0EA4-4C3F-8799-E69DE8FC7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3FD78-7F3E-45FC-AA55-01545AFA7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A99B7-7DD3-48F5-B7DF-6B7985758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844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826F2-2E30-4914-8022-61A6A4FA6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817EC0-DAD5-4F10-BD6E-686C0489D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17308-44B6-4915-842B-41FDBE4B7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3D6C1-B7E0-4CD3-BA67-A5AE6BAE7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BA9A3-CBC4-4244-A991-2DAA36D3A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63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B745A-8054-4E17-BA1B-7982E264F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A117-E5AB-4BD8-A21F-05DF4B0571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D06BDF-7593-42EC-AEE9-D7BF963FE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836D1-93EC-4F4C-B841-383C916D8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649F3-D989-46C6-BFEA-561EC2C92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FD9303-72AE-4E3F-A067-F35236619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51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15C84-D5F7-45CB-B472-E113F8AE4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04276-A590-4841-BF73-53B1F0FD5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E867DA-A0AF-4389-A17B-E76F9B4A97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FCFA3B-1804-4079-A8FD-9A6E3A7FF5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2498A8-89D4-475F-AEF8-F6B14B35AA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D49DE2-1655-4F9F-8645-17C20568D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705D04-E1B9-4578-B320-C8B70C241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DB68A9-12E7-4C0E-A916-7DB66AE52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44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08DD1-15D2-4563-BEED-DC2C58D41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5F2384-247D-45E1-80C2-1432B1734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FEE052-9AA3-4619-8A03-34092DE6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D1F88B-5228-4077-B9FA-4C6009DC5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543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46BFA4-E142-4CCC-8DF8-531BE6459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EC9D9F-A6C7-4019-8534-838100B84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DE8CFD-83D6-4CEF-B06C-D7F87398B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87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2F8BE-A825-4C02-8C85-404ACBE1F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32745-57CD-4AC9-9DE3-FA527612B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A10A9C-BE59-45C0-846D-34C6976952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DC288F-569F-4162-A323-F66DC6879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B58535-3C02-4F77-9F45-5C46FFB3F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EFF1F-858A-4C0E-A86E-A003D6034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289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FBB65-DDE5-42AE-9A3B-5D6A85249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087F6B-8722-4B7E-9A78-6B1EE26696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0BFFC5-D486-44C9-A6ED-445C121D8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5778C9-4321-4E38-A4DA-D799263C3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8ADE3E-8513-489F-B89C-1728DE645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86018-0FC5-4E91-A17D-2A5725A57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74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55C13E-09AC-40D4-A739-A3CEA73FC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BA0E00-66A5-44F9-B277-82B14047E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11D28-9E89-4B15-B702-E106070D15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215C2-D423-4D5E-804C-4FD872B421D5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B2B83-1792-425A-BF41-6D3CCB1736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C58F1-897A-4464-8A71-139F79C0F2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15E17-8FBE-4164-A1E5-E5918AE4FA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742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9176561D-DA47-4719-8ADD-BE48EC6BBF0A}"/>
              </a:ext>
            </a:extLst>
          </p:cNvPr>
          <p:cNvSpPr/>
          <p:nvPr/>
        </p:nvSpPr>
        <p:spPr>
          <a:xfrm>
            <a:off x="3048000" y="1028343"/>
            <a:ext cx="6096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WHEN A MAIN VERB IS USED WITH A PREPOSITION AND THE MEANING CANNOT BE EASILY UNDERSTOOD FROM THE COMPONENTS IT IS A</a:t>
            </a:r>
          </a:p>
          <a:p>
            <a:r>
              <a:rPr lang="en-GB" dirty="0"/>
              <a:t>PHRASAL VERB</a:t>
            </a:r>
          </a:p>
          <a:p>
            <a:r>
              <a:rPr lang="en-GB" dirty="0"/>
              <a:t>EXAMPLES:</a:t>
            </a:r>
          </a:p>
          <a:p>
            <a:endParaRPr lang="en-GB" dirty="0"/>
          </a:p>
          <a:p>
            <a:r>
              <a:rPr lang="en-GB" dirty="0"/>
              <a:t>TO GET UP</a:t>
            </a:r>
          </a:p>
          <a:p>
            <a:endParaRPr lang="en-GB" dirty="0"/>
          </a:p>
          <a:p>
            <a:r>
              <a:rPr lang="en-GB" dirty="0"/>
              <a:t>TO COME ACROSS</a:t>
            </a:r>
          </a:p>
          <a:p>
            <a:endParaRPr lang="en-GB" dirty="0"/>
          </a:p>
          <a:p>
            <a:r>
              <a:rPr lang="en-GB" dirty="0"/>
              <a:t>TO PICK UP</a:t>
            </a:r>
          </a:p>
          <a:p>
            <a:endParaRPr lang="en-GB" dirty="0"/>
          </a:p>
          <a:p>
            <a:r>
              <a:rPr lang="en-GB" dirty="0"/>
              <a:t>TO PUT DOWN</a:t>
            </a:r>
          </a:p>
          <a:p>
            <a:endParaRPr lang="en-GB" dirty="0"/>
          </a:p>
          <a:p>
            <a:r>
              <a:rPr lang="en-GB" dirty="0"/>
              <a:t>TO GO OVER</a:t>
            </a:r>
          </a:p>
          <a:p>
            <a:endParaRPr lang="en-GB" dirty="0"/>
          </a:p>
          <a:p>
            <a:r>
              <a:rPr lang="en-GB" dirty="0"/>
              <a:t>TO GO INTO</a:t>
            </a:r>
          </a:p>
        </p:txBody>
      </p:sp>
    </p:spTree>
    <p:extLst>
      <p:ext uri="{BB962C8B-B14F-4D97-AF65-F5344CB8AC3E}">
        <p14:creationId xmlns:p14="http://schemas.microsoft.com/office/powerpoint/2010/main" val="381366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EB0B509-1BAE-4445-ADBF-9D5608604A03}"/>
              </a:ext>
            </a:extLst>
          </p:cNvPr>
          <p:cNvSpPr/>
          <p:nvPr/>
        </p:nvSpPr>
        <p:spPr>
          <a:xfrm>
            <a:off x="3048000" y="2413338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Please pick up the glass.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Please put down the glass then pick up the bottle.</a:t>
            </a:r>
          </a:p>
        </p:txBody>
      </p:sp>
    </p:spTree>
    <p:extLst>
      <p:ext uri="{BB962C8B-B14F-4D97-AF65-F5344CB8AC3E}">
        <p14:creationId xmlns:p14="http://schemas.microsoft.com/office/powerpoint/2010/main" val="3794592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2938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61</Words>
  <Application>Microsoft Office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6</cp:revision>
  <dcterms:created xsi:type="dcterms:W3CDTF">2019-07-23T09:42:18Z</dcterms:created>
  <dcterms:modified xsi:type="dcterms:W3CDTF">2019-07-23T09:44:53Z</dcterms:modified>
</cp:coreProperties>
</file>