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F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0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5269B-9EA4-4884-A0B9-141478CA2F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BB1C33-8D44-4B26-9641-58AC42728E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C9A18-7D48-4C6D-9F54-511FA5C1C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715F-FB3F-4785-91BB-CBEB5DE3111F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7BA5E-9560-46C7-839B-1563D0B41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13A68-9786-4CFC-AA09-90CFB356B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F25E-BF08-4F23-BD20-DF0A199ECB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501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3C9B5-53AB-4A98-B701-1A53551C3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3383A0-C311-455E-90D8-F285EC1DB0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D31B2-6ACB-4B45-854E-A11B85875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715F-FB3F-4785-91BB-CBEB5DE3111F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7EF5E-B1A2-4587-99C6-54842B51D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860B1-559E-4DA4-8691-3BB60662C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F25E-BF08-4F23-BD20-DF0A199ECB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555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9023FB-C878-4CB1-9439-A88415F94A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148307-FC74-4B3B-AC89-30E68E07BC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ECBF5-D73C-4579-8802-B8947FC37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715F-FB3F-4785-91BB-CBEB5DE3111F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B2C1F-DF79-4E6E-90D7-906BD1711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6D459-2EA5-40B7-8922-69E6CCB63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F25E-BF08-4F23-BD20-DF0A199ECB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3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42C37-18FA-4A14-A80F-08BBFE9B2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D91F5-9D07-4257-81A2-FFCE9671F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0122E-771E-4CF5-BAEA-7B1CD3F33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715F-FB3F-4785-91BB-CBEB5DE3111F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A77411-885F-4F2D-AB05-224CE7BDC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D99B1-F527-4060-9E11-F17A3D049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F25E-BF08-4F23-BD20-DF0A199ECB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655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3D211-5C3B-4287-8909-04FB543E6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038C38-4345-4DB7-840F-436D84A8E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3C356-AB02-4BB8-8B46-8325AD674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715F-FB3F-4785-91BB-CBEB5DE3111F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29DE3-DE35-42D7-BEB8-F1AD10B5B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94A67-8455-4D17-957E-0BE20FD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F25E-BF08-4F23-BD20-DF0A199ECB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004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BA75B-78CD-4621-8CE9-E444E6ED3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BB4A4-0EBA-4F60-9337-8D2D0D86C2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D81136-59C3-4AA6-8088-1FB18DAB8B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B27E32-71F1-49D3-8941-22C6E3E81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715F-FB3F-4785-91BB-CBEB5DE3111F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33A71F-6B0A-4AA9-BE26-51EAF225F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A0D711-149C-4759-9781-FE2135D1D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F25E-BF08-4F23-BD20-DF0A199ECB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398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5F145-3CB7-41C3-A19A-332315DA5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2218-0C56-429C-B56E-8E38845DA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01F5EE-0325-452F-8800-D3F99E4323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7F9A95-D56A-48A4-AFEE-A09F5BCF9E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F06391-B310-444D-8939-B88AD4B54D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51CD0F-8FFF-4B6B-8116-E3997C07A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715F-FB3F-4785-91BB-CBEB5DE3111F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2CB782-E194-49D2-9F27-239E3D7E0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BEBB56-3691-4F73-B7DB-150750A7D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F25E-BF08-4F23-BD20-DF0A199ECB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17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FE847-844C-41DF-AE1B-8B9B0C126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51721C-52D0-4397-AA36-BBB50BD86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715F-FB3F-4785-91BB-CBEB5DE3111F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1D4E93-DF62-431F-9B7A-6439DE26A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E7419B-3BBB-45AD-8E32-992A873E9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F25E-BF08-4F23-BD20-DF0A199ECB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781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614188-79A9-43B7-9418-9132D00AD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715F-FB3F-4785-91BB-CBEB5DE3111F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11D724-2B58-4AB5-82A6-C658F3E4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CD90E4-A737-4A48-8125-9C9A590E3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F25E-BF08-4F23-BD20-DF0A199ECB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243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4F2A0-F7C5-46A0-A3A6-1CDB8275F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0260E-4835-4240-BF2C-A3192D2ED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FDAD08-7FAD-439E-A622-733A28CFB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6221A0-4011-4BC9-8A82-BB91C05F0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715F-FB3F-4785-91BB-CBEB5DE3111F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C07522-29EA-4DE2-B5E2-D57DC63AC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CD839C-14A0-443C-ACC6-4553F4BB6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F25E-BF08-4F23-BD20-DF0A199ECB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224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9694C-E06B-4E33-987B-B0D862002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6A2B28-3AC5-42FB-9F22-20CEBD21F4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82F638-C4D4-48D7-A6DC-D55FE5A549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BE4C7C-FC68-4A27-A9E7-E86530A7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715F-FB3F-4785-91BB-CBEB5DE3111F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5EDEF1-ABE0-4179-BE59-7CAC0DEC7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A14510-B38D-4AA9-870A-FE938EE2D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F25E-BF08-4F23-BD20-DF0A199ECB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897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D114DD-3B89-431B-BAAC-01C92A1DF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85E7E3-4FA7-4804-BC2C-F0C5E9574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DA507-F8CF-42DC-A8C7-C5937755A0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8715F-FB3F-4785-91BB-CBEB5DE3111F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5D6A4-3664-474D-A5CA-C49D9C21FA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07FDE-1ADC-4B08-A88E-B99A75BDF8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EF25E-BF08-4F23-BD20-DF0A199ECB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85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0EF5D5D-8D38-45B8-94C3-BC7B21C978C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F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WEBOPT othrbit">
            <a:hlinkClick r:id="" action="ppaction://media"/>
            <a:extLst>
              <a:ext uri="{FF2B5EF4-FFF2-40B4-BE49-F238E27FC236}">
                <a16:creationId xmlns:a16="http://schemas.microsoft.com/office/drawing/2014/main" id="{06E89A5B-AE7D-42AD-A370-DF439274AC0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32619" t="22358" r="15395"/>
          <a:stretch/>
        </p:blipFill>
        <p:spPr>
          <a:xfrm>
            <a:off x="3638938" y="1362268"/>
            <a:ext cx="3785680" cy="3187767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5570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4</cp:revision>
  <dcterms:created xsi:type="dcterms:W3CDTF">2018-01-14T18:13:16Z</dcterms:created>
  <dcterms:modified xsi:type="dcterms:W3CDTF">2019-11-08T18:01:01Z</dcterms:modified>
</cp:coreProperties>
</file>