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A95B3-3834-4468-A0F6-E107FB99D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057EF-80F4-421F-8875-B8B9F59BB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28CC3-02B2-4443-B9D1-F7253B5A1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302B-52DF-4C7F-B0EB-D40657C8C7B6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53DB5-B5DA-40A2-B8DC-C86D2DDA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4B5A1-DE20-4238-B90D-7311542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9146-B388-4CDC-BA8B-705E70E75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04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C904-4EFF-4229-9B58-753CAD44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94F38-C507-4AB6-A213-1A1038E12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E83F8-1AC8-421D-AE29-2A196DEF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302B-52DF-4C7F-B0EB-D40657C8C7B6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81D5D-935E-442F-8F71-3BA000CA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6EFAA-B37A-4502-B1C1-14731EC2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9146-B388-4CDC-BA8B-705E70E75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3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7FD7FB-7F06-4B56-AE3F-0C7A481BB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F1CC6-9FCD-4731-B39D-6A60AC0B9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06645-6F1F-4A5B-B549-06E7EB45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302B-52DF-4C7F-B0EB-D40657C8C7B6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C8BD4-ACCE-4383-A96D-535470C3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B4101-CB84-4C6C-83CC-BDF38228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9146-B388-4CDC-BA8B-705E70E75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84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1956-AC42-472A-ABB8-DC0617C6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CF2F4-E7E6-4A09-A49E-7051188E2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0D003-070F-4574-832D-99D4444E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302B-52DF-4C7F-B0EB-D40657C8C7B6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06586-DFF3-4CE4-A778-18922832D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70821-1A52-4A81-87B7-6F5D1350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9146-B388-4CDC-BA8B-705E70E75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64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F5FC6-E033-44F4-822F-A97C9558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EDA01-DE6A-4904-AC02-FEA94E47E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62D69-3375-4B01-9443-1AE55B95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302B-52DF-4C7F-B0EB-D40657C8C7B6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48F92-A56B-4AC6-B074-35185BC7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9EE3C-FA44-4857-92FB-59C5F436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9146-B388-4CDC-BA8B-705E70E75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53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9D15-08AB-40CF-BD5B-42CDD9BD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10C9B-DCFD-428A-A869-4A25A4899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DA65D-44FA-4CD0-88E0-6625B93C7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141BC-D4FD-4251-AA9C-FEC27684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302B-52DF-4C7F-B0EB-D40657C8C7B6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1F0DD-79B7-47BF-83B4-04D7063D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3304A-C006-4226-BE0B-9B1B1058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9146-B388-4CDC-BA8B-705E70E75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8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A1EF-464D-4412-B66E-408A2398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87408-1311-40AE-9DB2-284FF0D9E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E0B28-E970-44FD-B768-250241E4C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91DC5-C20E-4F5F-9C70-68B7DF6DA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C359-778C-4A57-94B6-23786C266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6EF2F4-4DC9-4645-A0D0-5AA94086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302B-52DF-4C7F-B0EB-D40657C8C7B6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1FB0A-3B58-4075-A6EB-9DC63C19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6373B-97C7-4DC2-8E7B-89A041C2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9146-B388-4CDC-BA8B-705E70E75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75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F738-68C4-4A59-9AE8-D8A23BE1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814FE-022E-446E-BAF3-A7DC75349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302B-52DF-4C7F-B0EB-D40657C8C7B6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8A728-A142-442F-9899-ED43FC3F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641F3-B93A-44E0-BAC1-B2D987BD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9146-B388-4CDC-BA8B-705E70E75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80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C42273-DEDC-453F-BE70-70BC39CEF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302B-52DF-4C7F-B0EB-D40657C8C7B6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74962-0EB9-4015-925A-71C307B4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E2171-6356-4B00-A6E8-F699A4E0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9146-B388-4CDC-BA8B-705E70E75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4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BEE2-1519-4688-8667-B8B7C68E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3930B-793B-4B65-B8AE-0F6453BD3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B525D-8F45-40FF-87FF-C74C31C31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0FEEF-D3C4-401A-B5AB-BFC10E0A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302B-52DF-4C7F-B0EB-D40657C8C7B6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DA58A-BF97-4CA5-BECD-1B4F254F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967A2-019A-4779-9398-7C7F480E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9146-B388-4CDC-BA8B-705E70E75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1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05EE-D8AE-4AC9-85FA-E32F972B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DEF5A-314C-4E33-8AF5-3CF2439EA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A9BB9-9547-4241-A146-CDBE65992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A0112-CD1A-423F-AC13-24F450B11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302B-52DF-4C7F-B0EB-D40657C8C7B6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2E5D-A751-4A5C-BB06-DFA78C9D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7E853-137F-44E5-8BB3-B8D76BDC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9146-B388-4CDC-BA8B-705E70E75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52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BF8ED-D5AF-4E27-BD0A-6E7F9EF3E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21DA8-3F78-4FB2-B65C-9C35E866D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A5B65-ED57-4ECA-8068-0A171F342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4302B-52DF-4C7F-B0EB-D40657C8C7B6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CC9E4-7BFF-4202-B7CB-C8B99E0B0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3EFFF-25C0-4EF6-AF30-DE613C3EF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59146-B388-4CDC-BA8B-705E70E75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95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ngimg.com/download/13221/?i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ancer&#10;&#10;Description automatically generated">
            <a:extLst>
              <a:ext uri="{FF2B5EF4-FFF2-40B4-BE49-F238E27FC236}">
                <a16:creationId xmlns:a16="http://schemas.microsoft.com/office/drawing/2014/main" id="{64B7F287-CA41-4D3F-891D-D19B4E614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383"/>
          <a:stretch/>
        </p:blipFill>
        <p:spPr>
          <a:xfrm>
            <a:off x="2585330" y="987537"/>
            <a:ext cx="6159925" cy="4748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icture containing dancer&#10;&#10;Description automatically generated">
            <a:extLst>
              <a:ext uri="{FF2B5EF4-FFF2-40B4-BE49-F238E27FC236}">
                <a16:creationId xmlns:a16="http://schemas.microsoft.com/office/drawing/2014/main" id="{484C4061-3D4E-428A-9F44-3F1A1D6FA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383"/>
          <a:stretch/>
        </p:blipFill>
        <p:spPr>
          <a:xfrm flipH="1">
            <a:off x="3441409" y="1124172"/>
            <a:ext cx="6012434" cy="4748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66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2019-09-16T17:20:47Z</dcterms:created>
  <dcterms:modified xsi:type="dcterms:W3CDTF">2019-09-16T17:25:07Z</dcterms:modified>
</cp:coreProperties>
</file>