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1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25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71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13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37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52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41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36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05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60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49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04/08/2019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99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w: Left 10">
            <a:extLst>
              <a:ext uri="{FF2B5EF4-FFF2-40B4-BE49-F238E27FC236}">
                <a16:creationId xmlns:a16="http://schemas.microsoft.com/office/drawing/2014/main" id="{2525B1A8-C77E-469B-9DAB-E6FA4E68086A}"/>
              </a:ext>
            </a:extLst>
          </p:cNvPr>
          <p:cNvSpPr/>
          <p:nvPr/>
        </p:nvSpPr>
        <p:spPr>
          <a:xfrm rot="19468392">
            <a:off x="3464082" y="4449420"/>
            <a:ext cx="1663500" cy="830997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INSTEAD</a:t>
            </a:r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5F9EE5B0-9DAB-4947-A508-710C50540CB1}"/>
              </a:ext>
            </a:extLst>
          </p:cNvPr>
          <p:cNvSpPr/>
          <p:nvPr/>
        </p:nvSpPr>
        <p:spPr>
          <a:xfrm rot="1805060" flipH="1">
            <a:off x="7122413" y="4287454"/>
            <a:ext cx="1827661" cy="830997"/>
          </a:xfrm>
          <a:prstGeom prst="leftArrow">
            <a:avLst/>
          </a:prstGeom>
          <a:solidFill>
            <a:srgbClr val="FF0000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836BF1-6168-4137-AA52-890A84E480FB}"/>
              </a:ext>
            </a:extLst>
          </p:cNvPr>
          <p:cNvSpPr/>
          <p:nvPr/>
        </p:nvSpPr>
        <p:spPr>
          <a:xfrm>
            <a:off x="8805539" y="4786559"/>
            <a:ext cx="2645276" cy="1200329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WANT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ED2DAA-05AA-4E4B-922C-FF2936D7196B}"/>
              </a:ext>
            </a:extLst>
          </p:cNvPr>
          <p:cNvSpPr/>
          <p:nvPr/>
        </p:nvSpPr>
        <p:spPr>
          <a:xfrm>
            <a:off x="1219069" y="4529962"/>
            <a:ext cx="26433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WOULD RATHER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D1B2BC-B5D4-4711-BC4D-5A04D4822644}"/>
              </a:ext>
            </a:extLst>
          </p:cNvPr>
          <p:cNvSpPr txBox="1"/>
          <p:nvPr/>
        </p:nvSpPr>
        <p:spPr>
          <a:xfrm>
            <a:off x="4261938" y="339778"/>
            <a:ext cx="3658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PREFERENCE</a:t>
            </a:r>
            <a:r>
              <a:rPr kumimoji="0" lang="en-GB" sz="2800" b="0" i="0" u="none" strike="noStrike" kern="1200" cap="none" spc="0" normalizeH="0" baseline="0" noProof="0" dirty="0">
                <a:ln w="9525"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CONTEXTS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E60F445-8981-49C7-B0A6-C23CEA07D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0530" y="1907916"/>
            <a:ext cx="3090940" cy="304216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F7259A9-858E-49BB-900E-E8AA80C33697}"/>
              </a:ext>
            </a:extLst>
          </p:cNvPr>
          <p:cNvSpPr/>
          <p:nvPr/>
        </p:nvSpPr>
        <p:spPr>
          <a:xfrm>
            <a:off x="1354240" y="1171614"/>
            <a:ext cx="3134191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 w="1905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I </a:t>
            </a:r>
            <a:r>
              <a:rPr kumimoji="0" lang="en-GB" sz="4800" b="1" i="0" u="none" strike="noStrike" kern="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effectLst>
                  <a:glow rad="2286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WOULD</a:t>
            </a:r>
            <a:r>
              <a:rPr kumimoji="0" lang="en-GB" sz="4800" b="1" i="0" u="none" strike="noStrike" kern="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effectLst>
                  <a:glow rad="6350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effectLst>
                  <a:glow rad="6350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RATHER</a:t>
            </a:r>
            <a:r>
              <a:rPr kumimoji="0" lang="en-GB" sz="4000" b="1" i="0" u="none" strike="noStrike" kern="0" cap="none" spc="0" normalizeH="0" baseline="0" noProof="0" dirty="0">
                <a:ln w="19050">
                  <a:noFill/>
                </a:ln>
                <a:solidFill>
                  <a:prstClr val="black"/>
                </a:solidFill>
                <a:effectLst>
                  <a:glow rad="6350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 w="19050">
                  <a:noFill/>
                </a:ln>
                <a:solidFill>
                  <a:prstClr val="black"/>
                </a:solidFill>
                <a:effectLst>
                  <a:glow rad="6350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VISIT EGYPT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 w="19050">
                  <a:noFill/>
                </a:ln>
                <a:solidFill>
                  <a:prstClr val="black"/>
                </a:solidFill>
                <a:effectLst>
                  <a:glow rad="6350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THAN TOKYO </a:t>
            </a:r>
            <a:endParaRPr kumimoji="0" lang="en-GB" sz="4800" b="1" i="0" u="none" strike="noStrike" kern="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7030A0"/>
              </a:solidFill>
              <a:effectLst>
                <a:glow rad="635000">
                  <a:schemeClr val="accent4">
                    <a:satMod val="175000"/>
                  </a:schemeClr>
                </a:glow>
              </a:effectLst>
              <a:uLnTx/>
              <a:uFillTx/>
              <a:latin typeface="Calibri" panose="020F0502020204030204"/>
              <a:ea typeface="Verdana" panose="020B0604030504040204" pitchFamily="34" charset="0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A428C58-A879-4A3C-9314-AC2EC5281100}"/>
              </a:ext>
            </a:extLst>
          </p:cNvPr>
          <p:cNvSpPr/>
          <p:nvPr/>
        </p:nvSpPr>
        <p:spPr>
          <a:xfrm>
            <a:off x="7652748" y="2596901"/>
            <a:ext cx="4164923" cy="1569660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>
                <a:ln w="19050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I </a:t>
            </a:r>
            <a:r>
              <a:rPr kumimoji="0" lang="en-GB" sz="4800" b="1" i="0" u="none" strike="noStrike" kern="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4064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WANT</a:t>
            </a:r>
            <a:r>
              <a:rPr kumimoji="0" lang="en-GB" sz="4000" b="1" i="0" u="none" strike="noStrike" kern="0" cap="none" spc="0" normalizeH="0" baseline="0" noProof="0" dirty="0">
                <a:ln w="19050">
                  <a:noFill/>
                </a:ln>
                <a:solidFill>
                  <a:prstClr val="black"/>
                </a:solidFill>
                <a:effectLst>
                  <a:glow rad="4064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 SOME </a:t>
            </a:r>
          </a:p>
          <a:p>
            <a:pPr lvl="0" algn="ctr">
              <a:defRPr/>
            </a:pPr>
            <a:r>
              <a:rPr kumimoji="0" lang="en-GB" sz="4000" b="1" i="0" u="none" strike="noStrike" kern="0" cap="none" spc="0" normalizeH="0" baseline="0" noProof="0" dirty="0">
                <a:ln w="19050">
                  <a:noFill/>
                </a:ln>
                <a:solidFill>
                  <a:prstClr val="black"/>
                </a:solidFill>
                <a:effectLst>
                  <a:glow rad="406400">
                    <a:schemeClr val="accent4">
                      <a:satMod val="175000"/>
                    </a:schemeClr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MORE ICECREAM </a:t>
            </a:r>
            <a:r>
              <a:rPr lang="en-GB" sz="4800" b="1" kern="0" dirty="0">
                <a:ln w="190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glow rad="406400">
                    <a:srgbClr val="FFC000">
                      <a:satMod val="175000"/>
                    </a:srgbClr>
                  </a:glow>
                </a:effectLst>
                <a:ea typeface="Verdana" panose="020B0604030504040204" pitchFamily="34" charset="0"/>
              </a:rPr>
              <a:t>!</a:t>
            </a:r>
            <a:endParaRPr kumimoji="0" lang="en-GB" sz="4800" b="1" i="0" u="none" strike="noStrike" kern="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glow rad="406400">
                  <a:schemeClr val="accent4">
                    <a:satMod val="175000"/>
                  </a:schemeClr>
                </a:glow>
              </a:effectLst>
              <a:uLnTx/>
              <a:uFillTx/>
              <a:latin typeface="Calibri" panose="020F0502020204030204"/>
              <a:ea typeface="Verdana" panose="020B0604030504040204" pitchFamily="34" charset="0"/>
              <a:cs typeface="+mn-cs"/>
            </a:endParaRPr>
          </a:p>
        </p:txBody>
      </p:sp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FBB197FC-7615-494F-8AD0-16AACA93FDEC}"/>
              </a:ext>
            </a:extLst>
          </p:cNvPr>
          <p:cNvSpPr/>
          <p:nvPr/>
        </p:nvSpPr>
        <p:spPr>
          <a:xfrm>
            <a:off x="3690914" y="5405852"/>
            <a:ext cx="3046543" cy="899747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ln w="19050">
                  <a:solidFill>
                    <a:sysClr val="windowText" lastClr="000000"/>
                  </a:solidFill>
                </a:ln>
                <a:effectLst>
                  <a:glow rad="889000">
                    <a:schemeClr val="accent4">
                      <a:satMod val="175000"/>
                    </a:schemeClr>
                  </a:glow>
                </a:effectLst>
              </a:rPr>
              <a:t>ALTERNATIVE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088E8C64-1F40-460C-A301-500C82D663C1}"/>
              </a:ext>
            </a:extLst>
          </p:cNvPr>
          <p:cNvSpPr/>
          <p:nvPr/>
        </p:nvSpPr>
        <p:spPr>
          <a:xfrm>
            <a:off x="8953494" y="5811379"/>
            <a:ext cx="2134653" cy="57648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ln w="19050">
                  <a:solidFill>
                    <a:sysClr val="windowText" lastClr="000000"/>
                  </a:solidFill>
                </a:ln>
                <a:effectLst>
                  <a:glow rad="482600">
                    <a:schemeClr val="accent4">
                      <a:satMod val="175000"/>
                    </a:schemeClr>
                  </a:glow>
                </a:effectLst>
              </a:rPr>
              <a:t>STRONG</a:t>
            </a:r>
          </a:p>
        </p:txBody>
      </p:sp>
    </p:spTree>
    <p:extLst>
      <p:ext uri="{BB962C8B-B14F-4D97-AF65-F5344CB8AC3E}">
        <p14:creationId xmlns:p14="http://schemas.microsoft.com/office/powerpoint/2010/main" val="85357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grpId="0" nodeType="clickEffect">
                                  <p:stCondLst>
                                    <p:cond delay="17000"/>
                                  </p:stCondLst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  <p:bldP spid="14" grpId="0"/>
      <p:bldP spid="4" grpId="0"/>
      <p:bldP spid="15" grpId="0"/>
      <p:bldP spid="16" grpId="0"/>
      <p:bldP spid="2" grpId="0" animBg="1"/>
      <p:bldP spid="17" grpId="0" animBg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3_Office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5</cp:revision>
  <dcterms:created xsi:type="dcterms:W3CDTF">2019-08-03T10:23:23Z</dcterms:created>
  <dcterms:modified xsi:type="dcterms:W3CDTF">2019-08-05T16:18:12Z</dcterms:modified>
</cp:coreProperties>
</file>