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713E2-CAEC-41BF-9E1B-D6F6B0D2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9AF80-ABBE-443B-9C28-41F2AD20A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18165-ACEF-4B53-989F-7E09D6459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09F14-F146-4C7F-898F-5B58F8C64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F215E-06CF-454B-85EF-3DFE49CBB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73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B65C0-785C-4545-ABFF-8B55DEC7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E22E1-52C0-4018-9A22-FE3B92CF5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4BF22-399D-474E-B2B6-498F16315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44D75-32A1-44CF-A137-9311B144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B9826-574E-4775-B2E0-4B9AF4404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8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9727E4-DE6A-4890-8696-611679CA5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A450DD-69B2-4954-8479-C02FC890A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D9C71-41AF-4A42-AEC2-A45348FA7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F3BEB-A33D-467A-A258-E21F1C5AF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21C38-E82A-41E9-B5F1-900A365E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22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79C00-585D-4546-89E9-55A42BC0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1539A-6154-49B5-9BCC-D7C7870F2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2C40A-0186-4543-9A05-B56B1D76C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CEB9E-AB2B-4E15-8BD7-4C8728E4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93623-9376-47DC-9980-4052AF27B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7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57CFB-0ACD-4460-B4E9-1BBB9EC1F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D634E-3E8B-46E7-8125-5508EA9DA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B3E95-FBA5-4517-9323-BFD98DB19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73509-02CE-4E4E-9201-575869C79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CB453-45BE-4435-A428-ED4BD61E1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78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26010-CDFE-468A-BB3C-854272195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F3E3C-90D3-4C2B-BBE0-D365072AF3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341C5-BF72-4EC8-946B-6DCC231B5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0466EB-CFAB-48BC-AF38-62BBD97C1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ED6DA-0928-4B24-BDA4-A902C00D5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70EFE-9575-4B13-ABA5-DBF5502FC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08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C86F-FB3D-434A-AC4C-A0A1C3823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9B2DE-F060-44CA-A084-A67B61019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E97EA-F0BE-4104-AFDB-30E8169F9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759E1-E09D-4845-AB92-3F25153A75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B6172F-1CEC-4BE9-8682-C2AD7C2378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FDB35B-D4F6-46CD-B2FD-B2D7AF2AA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40C18A-A76D-456D-8F41-937EB5ECC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4F99D9-DB17-4B2C-B113-87FDF2AC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83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A3238-BFCA-4454-91C2-1CFB8DE6D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E2EAB0-80AA-43DB-8F90-EC8F08701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47315-CAC2-4D5E-A013-7C162C014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8146D-C9F4-4456-AACE-3841FC50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28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7684BC-132F-4472-9793-6C7910259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7E75C-0849-4542-B1FA-E0BD4DC1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DEFC0-A8CF-4AAC-A683-9ED9CDA9F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7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05BBD-D303-4673-94C1-73EE55579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52CD6-A965-49D9-AF70-45217BCA1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D72A89-25FB-46CE-A72C-49FF836DA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D9433-D195-423A-A3FF-F9D6F1631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B9092-59B3-419F-960A-6ABF5468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B44EB-0C5E-44F2-BF59-317CD60B1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3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28BE-87A0-4E74-BA24-160E60427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E135A-F4F4-4E49-A573-8E1889423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53B982-386D-466A-BD78-2DF3528FC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A3578-C485-4EC7-88ED-A43402E30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EC888-F76D-4A75-8391-71F890F9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950B4-F1C7-4DED-AEB3-1848B0EE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98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4B992C-D5C6-490E-8CEE-E2CDABCF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54798-4426-4DEC-A2B7-1A2CC8775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056AB-42BB-4555-AAA3-D3F2E87A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767A-445A-4C5D-9D07-2F9374925A9B}" type="datetimeFigureOut">
              <a:rPr lang="en-GB" smtClean="0"/>
              <a:t>16/07/2018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A06C3-4A72-4C8E-8BDE-4BE610BF1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E3F17-CB48-4419-84AD-F3EDB1E4A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C971-D5DA-4D5C-AA89-40D8189B95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15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EF24-D08C-44EA-BF88-D4DF2FD0B4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61D8ED-1807-4511-B750-1C69D61D55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420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2018-07-16T13:40:27Z</dcterms:created>
  <dcterms:modified xsi:type="dcterms:W3CDTF">2018-07-16T13:40:56Z</dcterms:modified>
</cp:coreProperties>
</file>