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3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44" d="100"/>
          <a:sy n="44" d="100"/>
        </p:scale>
        <p:origin x="60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26/08/2018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158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26/08/2018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290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26/08/2018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2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26/08/2018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296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26/08/2018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355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26/08/2018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75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26/08/2018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665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26/08/2018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343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26/08/2018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99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26/08/2018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713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26/08/2018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029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26/08/2018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173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image" Target="../media/image2.jpe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2542A0-4043-41B9-9479-AF52D7BD19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976" y="0"/>
            <a:ext cx="12386576" cy="7704281"/>
          </a:xfrm>
          <a:prstGeom prst="rect">
            <a:avLst/>
          </a:prstGeom>
        </p:spPr>
      </p:pic>
      <p:pic>
        <p:nvPicPr>
          <p:cNvPr id="3" name="Picture 2" descr="International Migration Growth Keeping Population Numbers Steady ...">
            <a:extLst>
              <a:ext uri="{FF2B5EF4-FFF2-40B4-BE49-F238E27FC236}">
                <a16:creationId xmlns:a16="http://schemas.microsoft.com/office/drawing/2014/main" id="{0C97AF51-5814-40C3-88E8-7C908DD217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0513">
            <a:off x="511433" y="1717379"/>
            <a:ext cx="4890684" cy="4013871"/>
          </a:xfrm>
          <a:prstGeom prst="rect">
            <a:avLst/>
          </a:prstGeom>
          <a:effectLst>
            <a:softEdge rad="635000"/>
          </a:effectLst>
          <a:scene3d>
            <a:camera prst="perspectiveHeroicExtremeRightFacing"/>
            <a:lightRig rig="threePt" dir="t"/>
          </a:scene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1D0A8E-D90E-4E09-9D2E-3D3F7806FA36}"/>
              </a:ext>
            </a:extLst>
          </p:cNvPr>
          <p:cNvSpPr txBox="1"/>
          <p:nvPr/>
        </p:nvSpPr>
        <p:spPr>
          <a:xfrm>
            <a:off x="8857858" y="5378674"/>
            <a:ext cx="2946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OETV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43F0BA-B11C-436B-8F37-91FB280D2B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06"/>
          <a:stretch/>
        </p:blipFill>
        <p:spPr>
          <a:xfrm flipH="1">
            <a:off x="5284734" y="7744"/>
            <a:ext cx="7073414" cy="77042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DAE5E1-2F36-4463-AFCE-05135B34C634}"/>
              </a:ext>
            </a:extLst>
          </p:cNvPr>
          <p:cNvSpPr txBox="1"/>
          <p:nvPr/>
        </p:nvSpPr>
        <p:spPr>
          <a:xfrm>
            <a:off x="6082946" y="2016154"/>
            <a:ext cx="53857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9144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PRESENTED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9144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9144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BOB COTTON</a:t>
            </a:r>
          </a:p>
        </p:txBody>
      </p:sp>
      <p:pic>
        <p:nvPicPr>
          <p:cNvPr id="12" name="commonman">
            <a:hlinkClick r:id="" action="ppaction://media"/>
            <a:extLst>
              <a:ext uri="{FF2B5EF4-FFF2-40B4-BE49-F238E27FC236}">
                <a16:creationId xmlns:a16="http://schemas.microsoft.com/office/drawing/2014/main" id="{EE178923-4799-4D7A-89AE-291146BB8D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23" end="281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97457" y="2396876"/>
            <a:ext cx="654275" cy="716635"/>
          </a:xfrm>
          <a:prstGeom prst="rect">
            <a:avLst/>
          </a:prstGeom>
        </p:spPr>
      </p:pic>
      <p:pic>
        <p:nvPicPr>
          <p:cNvPr id="15" name="USE OF ENGLISH globe">
            <a:hlinkClick r:id="" action="ppaction://media"/>
            <a:extLst>
              <a:ext uri="{FF2B5EF4-FFF2-40B4-BE49-F238E27FC236}">
                <a16:creationId xmlns:a16="http://schemas.microsoft.com/office/drawing/2014/main" id="{5426D742-114B-4D5A-B96D-B6765F54476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28125" t="6173" r="26181" b="12716"/>
          <a:stretch>
            <a:fillRect/>
          </a:stretch>
        </p:blipFill>
        <p:spPr>
          <a:xfrm>
            <a:off x="1196167" y="2587541"/>
            <a:ext cx="3153443" cy="3148651"/>
          </a:xfrm>
          <a:prstGeom prst="ellipse">
            <a:avLst/>
          </a:prstGeom>
          <a:ln>
            <a:noFill/>
          </a:ln>
          <a:effectLst>
            <a:glow rad="1905000">
              <a:schemeClr val="accent4">
                <a:satMod val="175000"/>
              </a:schemeClr>
            </a:glow>
            <a:softEdge rad="112500"/>
          </a:effectLst>
        </p:spPr>
      </p:pic>
      <p:pic>
        <p:nvPicPr>
          <p:cNvPr id="17" name="commonman">
            <a:hlinkClick r:id="" action="ppaction://media"/>
            <a:extLst>
              <a:ext uri="{FF2B5EF4-FFF2-40B4-BE49-F238E27FC236}">
                <a16:creationId xmlns:a16="http://schemas.microsoft.com/office/drawing/2014/main" id="{35C60EB9-58FE-4056-B85C-A231C525F1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23" end="1217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57596" y="6602529"/>
            <a:ext cx="654275" cy="716635"/>
          </a:xfrm>
          <a:prstGeom prst="rect">
            <a:avLst/>
          </a:prstGeom>
        </p:spPr>
      </p:pic>
      <p:sp>
        <p:nvSpPr>
          <p:cNvPr id="18" name="Star: 32 Points 17">
            <a:extLst>
              <a:ext uri="{FF2B5EF4-FFF2-40B4-BE49-F238E27FC236}">
                <a16:creationId xmlns:a16="http://schemas.microsoft.com/office/drawing/2014/main" id="{427DA143-7968-4229-81AE-B3D4698D34FC}"/>
              </a:ext>
            </a:extLst>
          </p:cNvPr>
          <p:cNvSpPr/>
          <p:nvPr/>
        </p:nvSpPr>
        <p:spPr>
          <a:xfrm>
            <a:off x="-76187" y="1408765"/>
            <a:ext cx="5824210" cy="5053370"/>
          </a:xfrm>
          <a:prstGeom prst="star32">
            <a:avLst/>
          </a:prstGeom>
          <a:solidFill>
            <a:srgbClr val="EEE716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743126-684B-43AC-9B9F-2DB6F98FA5EC}"/>
              </a:ext>
            </a:extLst>
          </p:cNvPr>
          <p:cNvSpPr/>
          <p:nvPr/>
        </p:nvSpPr>
        <p:spPr>
          <a:xfrm>
            <a:off x="-230002" y="3005622"/>
            <a:ext cx="6248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WORLD TURNS 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TO SHOW YOU SOME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BRILLIANT ASPECTS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 ART AND MEDIA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WHICH DEFINE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OUR 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5F5040-D847-4DFF-9555-072E4F118896}"/>
              </a:ext>
            </a:extLst>
          </p:cNvPr>
          <p:cNvSpPr txBox="1"/>
          <p:nvPr/>
        </p:nvSpPr>
        <p:spPr>
          <a:xfrm>
            <a:off x="799325" y="1781264"/>
            <a:ext cx="4189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1003300">
                    <a:prstClr val="white"/>
                  </a:glow>
                </a:effectLst>
                <a:uLnTx/>
                <a:uFillTx/>
                <a:latin typeface="Papyrus" panose="03070502060502030205" pitchFamily="66" charset="0"/>
                <a:ea typeface="+mn-ea"/>
                <a:cs typeface="+mn-cs"/>
              </a:rPr>
              <a:t>MEDIASPHERE</a:t>
            </a:r>
            <a:r>
              <a:rPr kumimoji="0" lang="en-GB" sz="44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Papyrus" panose="03070502060502030205" pitchFamily="66" charset="0"/>
                <a:ea typeface="+mn-ea"/>
                <a:cs typeface="+mn-cs"/>
              </a:rPr>
              <a:t> </a:t>
            </a:r>
            <a:endParaRPr kumimoji="0" lang="en-GB" sz="72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Papyrus" panose="03070502060502030205" pitchFamily="66" charset="0"/>
              <a:ea typeface="+mn-ea"/>
              <a:cs typeface="+mn-cs"/>
            </a:endParaRPr>
          </a:p>
        </p:txBody>
      </p:sp>
      <p:sp>
        <p:nvSpPr>
          <p:cNvPr id="4" name="Not Equal 3">
            <a:extLst>
              <a:ext uri="{FF2B5EF4-FFF2-40B4-BE49-F238E27FC236}">
                <a16:creationId xmlns:a16="http://schemas.microsoft.com/office/drawing/2014/main" id="{25641A63-184C-4D41-A116-75D810199C95}"/>
              </a:ext>
            </a:extLst>
          </p:cNvPr>
          <p:cNvSpPr/>
          <p:nvPr/>
        </p:nvSpPr>
        <p:spPr>
          <a:xfrm>
            <a:off x="4718649" y="120770"/>
            <a:ext cx="1377351" cy="513965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17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9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0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6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video>
              <p:cMediaNode vol="0">
                <p:cTn id="6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audio>
              <p:cMediaNode vol="10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0" grpId="0"/>
      <p:bldP spid="18" grpId="0" animBg="1"/>
      <p:bldP spid="18" grpId="1" animBg="1"/>
      <p:bldP spid="19" grpId="0"/>
      <p:bldP spid="19" grpId="1"/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25</Words>
  <Application>Microsoft Office PowerPoint</Application>
  <PresentationFormat>Widescreen</PresentationFormat>
  <Paragraphs>11</Paragraphs>
  <Slides>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Castellar</vt:lpstr>
      <vt:lpstr>Papyrus</vt:lpstr>
      <vt:lpstr>1_Office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3</cp:revision>
  <dcterms:created xsi:type="dcterms:W3CDTF">2018-08-13T12:59:02Z</dcterms:created>
  <dcterms:modified xsi:type="dcterms:W3CDTF">2018-08-26T15:24:41Z</dcterms:modified>
</cp:coreProperties>
</file>