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84" r:id="rId4"/>
    <p:sldId id="286" r:id="rId5"/>
    <p:sldId id="287" r:id="rId6"/>
    <p:sldId id="28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958C-0F85-4BC3-A049-25DD0D3B4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26346-E469-4A28-903A-AC243BB11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E2EB2-AA2B-4E88-A8C5-CDB15832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9CA2E-DC15-4AD1-B5C0-BEEE3281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E4E03-43F0-4555-8BC8-BE2EBC4F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2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0D43-6486-48AD-8991-788BF834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3DEF5-C620-47B4-A3FB-219345BCF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75A34-3D18-4D7D-BCD0-6C99510A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3B7C2-C120-48B1-B88E-02E3E54D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F2960-14F6-4A67-BF4F-B5A5D6DB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0DDE7-C4DA-4CD7-958B-CEEA48640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DD0AB-72E9-41A2-9A43-7890B4C85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F593E-A0B4-4658-8B8A-628678EF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FB431-AA0B-4EF7-A09A-B70A6468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0A3D-65C3-4C12-A555-3600A30C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0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BB58-54B3-439A-AF32-E6B76E2F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ECA81-BC1C-4A67-A8F4-A9EB4E33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58C6-C395-4A91-A6B6-CE8F7737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0B909-2E48-4014-AB29-8704CE0F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B2FE0-0041-4B86-BB40-A89E48218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56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4825-7321-4D05-A319-E3C7EE4F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9FC50-3C26-4E73-B874-E882911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31AA2-8432-4E20-B09F-FB76B2D2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250F2-33F5-470C-BA4D-9874504F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EFA4B-DA08-4D1D-B9E9-2B824746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8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568FF-0C14-4558-832D-C7744E1A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0AA82-6D53-4AA1-A745-190329941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B6AE6-F3EC-4599-AF37-F7C643E78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E933A-26C5-467D-9DEB-BAC70D0B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416E8-32C0-4E00-8E43-891CEA4C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09612-C71D-48FC-980C-5FB9F07F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4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E0AE-C6F1-4CDC-AC97-6684DCBB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BA3AA-D76F-4EF3-B47D-857E8CAD0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C73DD-9B1A-4C66-898E-C2E8A4AEB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11EA4-7EE2-4411-A184-1F02022EC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BE4D4-0B1B-49FD-A6C9-06CEE090B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40CF9-C5CD-492F-8B3F-1907D825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F3AFAC-5302-4FE9-AED9-F9E7A181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46B8A6-7AF4-400F-8864-C775CE7A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5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CF80-B412-46A9-9891-6AA67F4A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0F4D2-549C-40E9-A513-B5BBC3CE2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CA6ED-59AF-4434-A7F4-F7915F49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DC015-7491-46B0-8473-2818DCEF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1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B5BF3-8EBD-4D73-996F-E4A88669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F85B0-A4DB-4D41-9A17-F3DC4008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06F8D-D3F1-4926-8A1B-98F8F9DE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47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BCFF-F62F-4306-8D7D-46F255E2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4D2D-E4F5-4F1E-A53A-023FE743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8B2D7-7866-4CB5-B9D6-687225AFD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2EF11-65E3-4FF4-99B7-AD17D2D0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5E584-413B-45F9-BCF2-86A08760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89841-509E-420F-B2E5-5F28FF9C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8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C683-22B1-415E-BCB4-A58C523D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0F9E8-BBB3-4B41-B730-1C88AEC4A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D5B0-173B-40F4-93E5-BD9B65F80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10AC6-FF86-405E-8957-62248A1E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88B8C-2CD2-4BA7-BD69-F9104032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6B83B-8B19-47BA-8926-F5F270A9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3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258977-BCF3-4ED6-B7FA-55167751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45C87-3CFD-4F87-B94A-1F9AE7A6F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7C01-5EBC-4762-A5E6-A679A57D8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84F9-ADE3-40E9-86C6-6454A1456DD9}" type="datetimeFigureOut">
              <a:rPr lang="en-GB" smtClean="0"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95DBA-B769-4825-8B07-C0B12CB20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B5483-DB01-4642-9B6F-7303CA396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00C7E-9C6D-4688-AB70-149812057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4BB69-AF06-4322-943B-2E822707D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4" y="0"/>
            <a:ext cx="6731756" cy="6478324"/>
          </a:xfrm>
          <a:prstGeom prst="rect">
            <a:avLst/>
          </a:prstGeom>
        </p:spPr>
      </p:pic>
      <p:pic>
        <p:nvPicPr>
          <p:cNvPr id="2" name="curtains up">
            <a:hlinkClick r:id="" action="ppaction://media"/>
            <a:extLst>
              <a:ext uri="{FF2B5EF4-FFF2-40B4-BE49-F238E27FC236}">
                <a16:creationId xmlns:a16="http://schemas.microsoft.com/office/drawing/2014/main" id="{C6EDC76D-5317-4BBE-8DF1-AF085FE82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429" y="2662177"/>
            <a:ext cx="4469364" cy="3611301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CFB48-0E70-4C06-A781-712D17D797A9}"/>
              </a:ext>
            </a:extLst>
          </p:cNvPr>
          <p:cNvSpPr/>
          <p:nvPr/>
        </p:nvSpPr>
        <p:spPr>
          <a:xfrm>
            <a:off x="6428793" y="2583180"/>
            <a:ext cx="102208" cy="3690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4BB69-AF06-4322-943B-2E822707D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4" y="0"/>
            <a:ext cx="6731756" cy="6478324"/>
          </a:xfrm>
          <a:prstGeom prst="rect">
            <a:avLst/>
          </a:prstGeom>
        </p:spPr>
      </p:pic>
      <p:pic>
        <p:nvPicPr>
          <p:cNvPr id="2" name="curtains up">
            <a:hlinkClick r:id="" action="ppaction://media"/>
            <a:extLst>
              <a:ext uri="{FF2B5EF4-FFF2-40B4-BE49-F238E27FC236}">
                <a16:creationId xmlns:a16="http://schemas.microsoft.com/office/drawing/2014/main" id="{C6EDC76D-5317-4BBE-8DF1-AF085FE82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429" y="2662177"/>
            <a:ext cx="4469364" cy="3611301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CFB48-0E70-4C06-A781-712D17D797A9}"/>
              </a:ext>
            </a:extLst>
          </p:cNvPr>
          <p:cNvSpPr/>
          <p:nvPr/>
        </p:nvSpPr>
        <p:spPr>
          <a:xfrm>
            <a:off x="6428793" y="2583180"/>
            <a:ext cx="102208" cy="3690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05630-F140-4F33-BE37-1F20F8DF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64853">
            <a:off x="3473483" y="1717462"/>
            <a:ext cx="2743831" cy="4179971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4909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F13BE-74CD-4DF7-B6C3-77D981A1E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091" y="1414097"/>
            <a:ext cx="453581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9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 T A G E">
            <a:hlinkClick r:id="" action="ppaction://media"/>
            <a:extLst>
              <a:ext uri="{FF2B5EF4-FFF2-40B4-BE49-F238E27FC236}">
                <a16:creationId xmlns:a16="http://schemas.microsoft.com/office/drawing/2014/main" id="{5487626B-8875-48E9-91D4-79B3582B3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032" y="643811"/>
            <a:ext cx="5191968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0</Words>
  <Application>Microsoft Office PowerPoint</Application>
  <PresentationFormat>Widescreen</PresentationFormat>
  <Paragraphs>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2019-07-30T14:24:54Z</dcterms:created>
  <dcterms:modified xsi:type="dcterms:W3CDTF">2019-07-30T19:42:35Z</dcterms:modified>
</cp:coreProperties>
</file>