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56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82" d="100"/>
          <a:sy n="82" d="100"/>
        </p:scale>
        <p:origin x="600" y="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9E74F1-0CEF-4796-82FA-403BB8EF61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4315E4A-B7CA-4CAB-92EF-BD6F73CE30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18379F-7505-4F36-965A-C8C97F52ED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4B3EB-9A15-41DB-BCB8-E7C5C7DF870D}" type="datetimeFigureOut">
              <a:rPr lang="en-GB" smtClean="0"/>
              <a:t>07/07/2019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6724CE-E491-437D-B813-6F4CB521F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E2F4CE-339A-4A03-BDD8-5A7D6F4E6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8D868-E461-4073-9B6F-C8BA4A53BA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734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EC866C-C524-4B4F-B96F-DDB97732DF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5B5358-2826-4C13-B71B-BA35DFC471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0AC102-444F-4260-8A6B-9F1E8B9389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4B3EB-9A15-41DB-BCB8-E7C5C7DF870D}" type="datetimeFigureOut">
              <a:rPr lang="en-GB" smtClean="0"/>
              <a:t>07/07/2019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C90302-11BC-4DEE-87A5-CEF230443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AC7839-3914-4E3E-BE9D-7F9008157A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8D868-E461-4073-9B6F-C8BA4A53BA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7443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F9D5ECC-4656-4F20-9775-64EA9C6169B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85962E-27E1-4BD3-85F0-3283494CDE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EAE7DA-C72A-4B83-A564-1F6BE9D209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4B3EB-9A15-41DB-BCB8-E7C5C7DF870D}" type="datetimeFigureOut">
              <a:rPr lang="en-GB" smtClean="0"/>
              <a:t>07/07/2019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B3ADAA-32E6-46CF-A6EC-7031E27D2A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AAA354-8118-4AEC-935A-EAB81733C5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8D868-E461-4073-9B6F-C8BA4A53BA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9811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851AB5-2404-4B48-A459-8503301501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17EA21-71C1-461F-8782-86C086E5CE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B5B3F6-101B-46BA-BEBE-C56515FAF0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4B3EB-9A15-41DB-BCB8-E7C5C7DF870D}" type="datetimeFigureOut">
              <a:rPr lang="en-GB" smtClean="0"/>
              <a:t>07/07/2019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D0C8A8-A43A-40B9-8576-CB23D0DA1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CC56AF-938F-4FFF-BDC1-2DBEE88871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8D868-E461-4073-9B6F-C8BA4A53BA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8105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C4F328-AEC5-4449-B82A-0B9B4693E5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7933E4-0EDB-4661-9576-B1430AC948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8C5E79-15C1-494E-9AE7-C985DE964E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4B3EB-9A15-41DB-BCB8-E7C5C7DF870D}" type="datetimeFigureOut">
              <a:rPr lang="en-GB" smtClean="0"/>
              <a:t>07/07/2019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05EA8C-3997-4C78-8CA6-9D0224C35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28F71A-FCB7-488B-84F1-2CD9CB896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8D868-E461-4073-9B6F-C8BA4A53BA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6741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49694A-CA82-4237-AC44-4930C96F72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6A99A8-89A4-40E0-A108-9464E01CDE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D1B457-AF91-4141-91FA-74F4DBF8FC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447641-9029-44C0-A1B8-1743B4179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4B3EB-9A15-41DB-BCB8-E7C5C7DF870D}" type="datetimeFigureOut">
              <a:rPr lang="en-GB" smtClean="0"/>
              <a:t>07/07/2019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115899-94CE-43EB-86D4-799DACD25E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78AAC9-098F-4940-A1F2-169BEE98B5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8D868-E461-4073-9B6F-C8BA4A53BA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9282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16401D-847E-4BC7-884F-01DC85E633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4DB2DB-3E36-4DF6-B2BB-62B1FC7AAE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069031-69BD-4DE0-B4BA-811324BCD9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2FF58A4-803B-49FF-B830-22B4F9A27B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3B032E4-CE7A-44CB-80DA-56E8FFF029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A6EA7F7-8012-4A50-8863-8AF2E244D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4B3EB-9A15-41DB-BCB8-E7C5C7DF870D}" type="datetimeFigureOut">
              <a:rPr lang="en-GB" smtClean="0"/>
              <a:t>07/07/2019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B2AD90C-B107-4C25-B720-C005673B17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D624676-D902-4DD0-8AB3-8BEA8E794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8D868-E461-4073-9B6F-C8BA4A53BA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27140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C4A158-C137-447B-ADFF-BE39140B6B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EC156C-C5CD-400F-905A-357323D9EE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4B3EB-9A15-41DB-BCB8-E7C5C7DF870D}" type="datetimeFigureOut">
              <a:rPr lang="en-GB" smtClean="0"/>
              <a:t>07/07/2019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E81434-873A-4B8C-B5F8-9E99CACB6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E0177F-194A-4172-8C01-97C17278D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8D868-E461-4073-9B6F-C8BA4A53BA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35061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A040A9-D031-4E1B-9FBB-B6B38D66B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4B3EB-9A15-41DB-BCB8-E7C5C7DF870D}" type="datetimeFigureOut">
              <a:rPr lang="en-GB" smtClean="0"/>
              <a:t>07/07/2019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CAC02F9-E203-425B-8BEA-7F0F4B0D74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EA1681-915F-4555-9A38-6D0234204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8D868-E461-4073-9B6F-C8BA4A53BA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2083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FEB070-DC1A-4EA0-8B50-7ECD851052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3D039C-113B-4564-9DB9-405DD633A1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104FA5-D9E2-47C8-A591-BCA46B243B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4873D5-F28B-49ED-89DD-964F0A036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4B3EB-9A15-41DB-BCB8-E7C5C7DF870D}" type="datetimeFigureOut">
              <a:rPr lang="en-GB" smtClean="0"/>
              <a:t>07/07/2019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A06BFD-44FE-4DAB-9080-EE4082DC2C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58296C-C14C-4B59-A20A-6C05E1CD7D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8D868-E461-4073-9B6F-C8BA4A53BA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07447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833869-C8B4-4D93-898E-D7AD86B58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314E899-0142-425A-8B0D-F753D7E333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915562-478D-4FAC-BC02-CF50C91962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817D8A-073B-4977-9EB2-9189E82425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4B3EB-9A15-41DB-BCB8-E7C5C7DF870D}" type="datetimeFigureOut">
              <a:rPr lang="en-GB" smtClean="0"/>
              <a:t>07/07/2019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7E8775-F142-4D5C-B69B-C1DB7A030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F0F12A-F4A8-437B-B4CC-D62353E268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8D868-E461-4073-9B6F-C8BA4A53BA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9780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4C112D-E082-4F0F-8ACF-29C5D8847D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4D4F10-45D2-4ECF-A62B-68E0634F44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40599F-571E-4E86-A4A2-B34031C863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54B3EB-9A15-41DB-BCB8-E7C5C7DF870D}" type="datetimeFigureOut">
              <a:rPr lang="en-GB" smtClean="0"/>
              <a:t>07/07/2019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37C8D6-656D-44DD-B762-04763A5763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9D8E72-ACC6-4724-AE4F-8E4F18E7DA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48D868-E461-4073-9B6F-C8BA4A53BA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7114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3935BA3D-BB67-40CA-B188-BE1E63B3E6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197270" y="578498"/>
            <a:ext cx="7797460" cy="2237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387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3935BA3D-BB67-40CA-B188-BE1E63B3E6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313100" y="537930"/>
            <a:ext cx="5565799" cy="1597067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E4064F90-8FB6-4BCA-B5AF-87DE48C119F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12003" y="2321398"/>
            <a:ext cx="1767993" cy="135952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120101E-E7EF-4590-AE44-DA7D49CED06B}"/>
              </a:ext>
            </a:extLst>
          </p:cNvPr>
          <p:cNvSpPr txBox="1"/>
          <p:nvPr/>
        </p:nvSpPr>
        <p:spPr>
          <a:xfrm>
            <a:off x="1742113" y="3867325"/>
            <a:ext cx="8707772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n>
                  <a:solidFill>
                    <a:sysClr val="windowText" lastClr="000000"/>
                  </a:solidFill>
                </a:ln>
                <a:solidFill>
                  <a:schemeClr val="accent1"/>
                </a:solidFill>
              </a:rPr>
              <a:t>ENGLISH LANGUAGE TRAINING</a:t>
            </a:r>
          </a:p>
          <a:p>
            <a:r>
              <a:rPr lang="en-GB" b="1" dirty="0"/>
              <a:t>STANDARD COSTS: 2019</a:t>
            </a:r>
          </a:p>
          <a:p>
            <a:endParaRPr lang="en-GB" b="1" dirty="0"/>
          </a:p>
          <a:p>
            <a:endParaRPr lang="en-GB" sz="1000" b="1" dirty="0"/>
          </a:p>
          <a:p>
            <a:r>
              <a:rPr lang="en-GB" b="1" dirty="0"/>
              <a:t>GROUP 2 PARTICIPANTS                              25 PER PERSON PER FULL HOUR</a:t>
            </a:r>
          </a:p>
          <a:p>
            <a:r>
              <a:rPr lang="en-GB" b="1" dirty="0"/>
              <a:t>GROUP 3-8 PARTICIPANTS                               </a:t>
            </a:r>
            <a:r>
              <a:rPr lang="it-IT" b="1" dirty="0"/>
              <a:t>17 PER PERSON PER FULL HOUR</a:t>
            </a:r>
            <a:endParaRPr lang="en-GB" b="1" dirty="0"/>
          </a:p>
          <a:p>
            <a:r>
              <a:rPr lang="en-GB" b="1" dirty="0"/>
              <a:t>LARGER GROUPS </a:t>
            </a:r>
          </a:p>
          <a:p>
            <a:r>
              <a:rPr lang="en-GB" b="1" dirty="0"/>
              <a:t>UP TO 10 PARTICIPANTS                                  </a:t>
            </a:r>
            <a:r>
              <a:rPr lang="it-IT" b="1" dirty="0"/>
              <a:t>15 PER PERSON PER FULL HOUR</a:t>
            </a:r>
            <a:endParaRPr lang="en-GB" b="1" dirty="0"/>
          </a:p>
          <a:p>
            <a:endParaRPr lang="en-GB" sz="1000" b="1" dirty="0"/>
          </a:p>
          <a:p>
            <a:r>
              <a:rPr lang="en-GB" b="1" dirty="0"/>
              <a:t>INDIVIDUAL COACHING                                   </a:t>
            </a:r>
            <a:r>
              <a:rPr lang="it-IT" b="1" dirty="0"/>
              <a:t>160 PER </a:t>
            </a:r>
            <a:r>
              <a:rPr lang="it-IT" b="1" dirty="0" err="1"/>
              <a:t>PER</a:t>
            </a:r>
            <a:r>
              <a:rPr lang="it-IT" b="1" dirty="0"/>
              <a:t> FULL HOUR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1543847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3F2EC51-A86B-460D-B1AD-26622FC438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5051" y="2749237"/>
            <a:ext cx="1761897" cy="1359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56734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3F2EC51-A86B-460D-B1AD-26622FC438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5051" y="2749237"/>
            <a:ext cx="1761897" cy="1359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68555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44</Words>
  <Application>Microsoft Office PowerPoint</Application>
  <PresentationFormat>Widescreen</PresentationFormat>
  <Paragraphs>10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6</cp:revision>
  <dcterms:created xsi:type="dcterms:W3CDTF">2018-01-31T13:45:50Z</dcterms:created>
  <dcterms:modified xsi:type="dcterms:W3CDTF">2019-07-07T14:37:00Z</dcterms:modified>
</cp:coreProperties>
</file>