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1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5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1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3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7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52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1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6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5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0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9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43BF6-1ABF-410A-91F1-8E6AF0941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335" y="404600"/>
            <a:ext cx="4960685" cy="302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C08C6-C7FD-4390-AAEE-1933E82D89C3}"/>
              </a:ext>
            </a:extLst>
          </p:cNvPr>
          <p:cNvSpPr txBox="1"/>
          <p:nvPr/>
        </p:nvSpPr>
        <p:spPr>
          <a:xfrm>
            <a:off x="6096000" y="844952"/>
            <a:ext cx="327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EXAMPLES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44535-B34A-4BB1-BE80-41B22737D29B}"/>
              </a:ext>
            </a:extLst>
          </p:cNvPr>
          <p:cNvSpPr txBox="1"/>
          <p:nvPr/>
        </p:nvSpPr>
        <p:spPr>
          <a:xfrm>
            <a:off x="911290" y="4090771"/>
            <a:ext cx="1036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GB" sz="54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LIKE</a:t>
            </a:r>
            <a:r>
              <a:rPr kumimoji="0" lang="en-GB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SWIMMING AND RELAXING BY THE 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F1464-8542-493C-976E-7A8178E26D25}"/>
              </a:ext>
            </a:extLst>
          </p:cNvPr>
          <p:cNvSpPr txBox="1"/>
          <p:nvPr/>
        </p:nvSpPr>
        <p:spPr>
          <a:xfrm>
            <a:off x="911290" y="4044604"/>
            <a:ext cx="1036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GB" sz="54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LIKE</a:t>
            </a:r>
            <a:r>
              <a:rPr kumimoji="0" lang="en-GB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SUMMER VERY MUCH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F2B031-3172-4ECE-AE8F-90C0675BE111}"/>
              </a:ext>
            </a:extLst>
          </p:cNvPr>
          <p:cNvSpPr txBox="1"/>
          <p:nvPr/>
        </p:nvSpPr>
        <p:spPr>
          <a:xfrm>
            <a:off x="911290" y="4094734"/>
            <a:ext cx="1036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</a:t>
            </a:r>
            <a:r>
              <a:rPr kumimoji="0" lang="en-GB" sz="5400" b="0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70AD47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LIKE</a:t>
            </a:r>
            <a:r>
              <a:rPr kumimoji="0" lang="en-GB" sz="5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SPORT?</a:t>
            </a:r>
          </a:p>
        </p:txBody>
      </p:sp>
    </p:spTree>
    <p:extLst>
      <p:ext uri="{BB962C8B-B14F-4D97-AF65-F5344CB8AC3E}">
        <p14:creationId xmlns:p14="http://schemas.microsoft.com/office/powerpoint/2010/main" val="1565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3_Office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9</cp:revision>
  <dcterms:created xsi:type="dcterms:W3CDTF">2019-08-03T10:23:23Z</dcterms:created>
  <dcterms:modified xsi:type="dcterms:W3CDTF">2019-08-06T08:47:43Z</dcterms:modified>
</cp:coreProperties>
</file>