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99" r:id="rId2"/>
    <p:sldId id="60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443A-7D50-492F-8E02-B3CF36F39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49B8C-3A46-489A-9969-20C9F0559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093178-320F-4954-AF78-0917359F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E5402-BCB0-44E7-9810-708178F5E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091A4-B71A-4883-B76C-755E42AC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99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1546C-911E-4773-A4B1-3AAE60EF9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BAE2A0-1587-43AD-8E13-5E9EBA33A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E1718-AEB8-490B-8C9F-D16A10245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2E82F-2379-47A3-ABBE-74DD72C36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61873-1DEA-4ECC-BB26-0B7DD818F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40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A1BC95-08EF-4D6C-800E-44F9851B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A673B-72B0-4289-ABCC-4C3DC0FD2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9932-A99E-4513-924E-067D0409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BECF9-9A87-4CE8-80FF-EC5DBF494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24002-5F4B-4A29-A710-91BA3109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0385D-A1B7-4198-B97D-651FF2804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C0883-C05F-47AC-B6F0-CCFD594C4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50704-429C-4606-ACB6-D8F16681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54F1C3-7394-4F59-BBF3-C0F55B808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5358E-CF4F-4FC9-80E9-8B93C16F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5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801A1-46C2-48CF-A4F3-7AC93F76C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EB7F5-9F8F-4D2E-9713-8A8347081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BAAE4-9E16-47B6-85D9-165C1E55E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E6541-FCF3-47EA-9124-9E3DE4101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51EE2-4123-4EAB-9F03-F091DACC8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93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FB5C5-1144-4372-9DE3-91C8B4215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C569B-17D4-4649-9487-E323BC468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6296D7-104C-4445-8C14-DF83FD4D7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D57B1-00B1-4DE6-A8C6-B078DEEF8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AEE18-C8F1-4D0C-AD01-F1F39B8BF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9B24F-4545-4A8A-AC29-530F7C8D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81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736A4-46F1-417C-A1D0-07D8EB257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3C1E6-CB8A-49C6-99F2-6BD7FA614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D30D92-6279-49FB-A6AC-FB7745EBE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2C4871-EE03-4BC7-85DD-D0DC49661E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D8553-133E-44FA-BF8E-391789FAC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098B90-1D35-4D71-AE41-78C638F9B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E7F3BF-9B1E-4B54-B154-18DBB078F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BD2EC2-BEE5-40D5-BDF6-3D045E2B8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3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F038E-C9BD-44CE-AA3D-E7307D203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EAA1BE-FF27-4A8F-8665-967AB5FF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06D73-2F9B-4553-91B5-0AC258772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7DA3AF-7413-4135-A2B3-1256524A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238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87A0B9-BDC1-4BD3-8F7F-564207ACD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833509-40F8-4AD6-A029-994C4F65D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0DFF96-F50F-4073-B8FA-AF049D4D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8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CF828-FAD9-40DB-8C08-8698D96B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682C6-ECE8-4055-8176-B378A72BA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6BC0B-A35F-48B9-8E2C-5EC7C5BA4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59CF5-F199-4636-8023-B8A5BCE03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BDEF-9863-45A5-83AC-D5CDA7CC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05C56-EEE1-4487-8AB0-21B911768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842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DF0DD-E43E-404D-97C8-23E6B280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D9A512-AA86-44D1-B212-7210D9537B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05F105-E840-4DA7-909C-772B32865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5411A-60DF-4B81-9D41-673CA187B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6D241-B576-45A8-94B3-834AE7641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A96AD8-E8B3-4BB2-A23B-72D56E49E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05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347E40-F7E6-41F3-98CB-6C9ED4034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3857E-7C4A-43BA-B47A-B1E4EE0AE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0AB08-1668-40DF-8408-7A6721E2E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4E6E9-ED1A-4525-872B-C4946A6161CF}" type="datetimeFigureOut">
              <a:rPr lang="en-GB" smtClean="0"/>
              <a:t>09/04/2019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C5BCE-07C0-475C-8C83-7A1739085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2554-8E93-4EB5-9465-B81BB4555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4AD3F-5BAF-472A-A5FF-C2EFF09BB4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76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06FEA7-1581-40A5-86B5-14D673BE6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59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E06FEA7-1581-40A5-86B5-14D673BE6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961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2019-01-30T13:17:27Z</dcterms:created>
  <dcterms:modified xsi:type="dcterms:W3CDTF">2019-04-08T23:23:16Z</dcterms:modified>
</cp:coreProperties>
</file>