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106" y="2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6AE4-C5BA-4DB5-B0B0-2B8FFE53F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5D753-BF90-4795-894C-3DE42B283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F5F9D-759B-4D17-B366-53AD76726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A1B37-3676-4CC1-9EC5-21BB5F8F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8CFFE-C864-4592-8401-467D27882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58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4BE89-90B9-4D02-A270-9DDDFB98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06770-F25B-48E5-A029-7667D885F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C78C7-327C-43E8-8CD8-62ED69BEA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D85B8-BD3C-4C1D-9209-5408C92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7D89D-93D2-47F7-9CFC-AF6065B75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14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2E8D98-36D4-4F0D-AB41-F8312882A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174BC8-3BFD-42CA-9636-95F8361D9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17833-AAC5-4462-93F1-13D428353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5055F-D2E4-4C62-BA4A-7086EF6A6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7104D-61CA-418F-855B-E13ABE8C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88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AA768-A408-4074-913D-CCCC7EAC7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3C501-C1ED-4B16-BFDA-4AFE7CA6D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886A9-EABA-42EC-B96C-E73377361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A7F2D-F9E2-4F60-84A3-F3F9659B0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568F4-3375-4F56-9325-805E2F75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53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FCF7F-F822-4076-B7E8-71551DAEF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E1552-798A-48A5-927F-2085E056A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2AB3D-EDA9-4CAC-92AE-1867D0601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88EDD-DA67-4022-B6BD-7158B43E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EB2A7-4CC8-412E-9CE9-F349889C0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9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476CC-7E92-4EC8-A1B7-85F02B382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ACF4B-0E53-4174-96D8-707E3FE1C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7F61F-2A6C-43FE-97B4-B9794CFD8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61AD1-B3E7-4465-A06B-BEF6AA903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69B8C-DF22-45C9-BC34-E79F326F7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B2A39-5EBE-4659-B325-B870EE849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7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70B5-90CE-4F21-81F8-CE3AC3D18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37D26-B01A-46E2-AEE1-6CE315845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B7B94F-C05F-4361-A5E0-02E481908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2386E-B77C-486C-B2A0-23667E1C0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DAEC28-546A-468D-A231-98B59294B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F2CEF6-CEAC-4CC0-9DBC-3F54D1EAB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95AA7D-0032-40C2-B0F0-7813314CA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0AA3FF-0196-4FD0-91D1-680A7FFA5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12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7E2A9-AA8B-4C97-B4EA-A900324F8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AD2ECE-DD09-4612-8204-87FACDBD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EEEAB3-2596-4195-AEAE-055307B70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66746-A249-4EB9-A8F4-D4850F28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48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51A18-03D0-4B54-AC3C-CFA54A55F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6E357D-AD3A-4867-B815-BE4D078DC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1CF21-300A-4592-84F8-B3BDE647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07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D8023-3FA1-4053-AE84-B0D359B86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59B89-48EA-4E9B-9849-47F11C5C1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2ED06-8E4A-43E3-9E03-E90A2AF69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DD572-4806-45FC-8AEA-9BB259EBB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BD379-AB28-42D3-88AF-2848377AE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D4416-C6ED-421A-8E20-3F4B9793B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3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FB1EE-2C6E-44BC-ACD5-6AD8E05CB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BE20BF-8D7D-4BF6-BCAD-85D36B1C7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4A723F-59BF-4F92-B4D5-40251E33C2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F76E4-6309-402D-B077-4E958C0C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22826-01DD-4A73-9460-CCA5E315F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FDA0E-7E91-4136-853B-7D577038D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86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AB7D1C-AC45-41BC-8C79-531958FE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F0E8B-C370-4755-81C7-3DC9BDB1C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A0E44-5F51-4DCA-96CB-719F86E2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8001E-143F-4284-80DF-CB251A505DBC}" type="datetimeFigureOut">
              <a:rPr lang="en-GB" smtClean="0"/>
              <a:t>14/09/2019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18733-31D7-4B35-B833-11AAF14454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833A8-B8E1-48AA-993F-0725A681C2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BFBEC-65AD-4143-87C1-5E9F99BCE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95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4D8FB9-72AC-4E1F-862C-4D74140AA9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31138" y="-339240"/>
            <a:ext cx="7729723" cy="753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31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6" dur="8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2019-09-14T15:43:34Z</dcterms:created>
  <dcterms:modified xsi:type="dcterms:W3CDTF">2019-09-14T15:46:09Z</dcterms:modified>
</cp:coreProperties>
</file>