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852" r:id="rId3"/>
    <p:sldId id="839" r:id="rId4"/>
    <p:sldId id="850" r:id="rId5"/>
    <p:sldId id="851" r:id="rId6"/>
    <p:sldId id="847" r:id="rId7"/>
    <p:sldId id="846" r:id="rId8"/>
    <p:sldId id="845" r:id="rId9"/>
    <p:sldId id="848" r:id="rId10"/>
    <p:sldId id="849" r:id="rId11"/>
    <p:sldId id="843" r:id="rId12"/>
    <p:sldId id="7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32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1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353F-76FF-4695-90EE-D5BD2D413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68C54-EE51-4F6A-BBD6-29D71D7AA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A6C-67AF-4C15-9859-D0EB7E6F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22A37-3C41-453B-B138-7FAC3181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F11F3-90B5-41E1-8AD8-FDB63E7D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0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2EAB-67EC-40BF-846C-0D106CA8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C3A7E-44F7-4523-ACF7-EC59ED918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5588F-D2CA-4048-BE37-4DE5C1A5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7A814-CD41-4A8D-9E85-B8263D79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09923-8E92-423C-AAE9-645B8829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0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8416B-251F-4D5D-B443-69D0362F7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4A117-B517-4FD8-9536-D44BEE2E6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8FE0C-E901-458A-936E-39AF7FB9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362F5-6532-42A3-8CB7-FB72DD1C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407FC-F709-4DA5-B007-03649487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4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14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1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6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6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8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38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0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95D2-D28A-4B2B-AAF8-476EB7A7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DFAD-5FDB-479C-83FC-30823595A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BA7FD-510D-4DD0-8549-88D14AE4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2D8A6-65F4-4620-BCB4-B44A2774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CBD6-A351-488F-AC28-37C191E5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88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08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6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2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8B21-42B3-426F-B23C-88A9D4BE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D9AC-8C4A-4179-A2BE-D47AE8372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63A6-0D7F-49BC-87FD-374DCB2D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CC63E-D0EE-4269-B5EA-F50282D0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0BDED-2E0E-4A1B-9815-D51EE6EA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6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A6B24-D1A2-4FD4-A3AC-218BE9B8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220B5-4663-445E-B595-E211BAE55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965E4-C1E2-4723-8FA7-7C0382E04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43E8D-0814-45C9-930E-78F1A76C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5B07D-E7FB-4E45-A79B-8E712D19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B63EC-D73A-4DE8-8B0A-49E90715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48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3C9E-32B0-4568-858A-564771F6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7C930-493D-4E23-BCC4-D1D2A6EDA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BD833-93AB-41FB-8547-247E2BDA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F554B-E2FA-4892-9480-23A97769A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C08F84-B7C5-4DCB-A475-A6CBA6AD6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8C033-208E-41D5-8A6C-8145B82C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DCD2B-D8F7-439E-92F2-F5D58B6A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4FA32D-5CA5-4040-986D-2838C66B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9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9CA9-D260-4841-BD15-B043C0C7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59BD44-B591-4E37-B39B-AD13440F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665A-9A05-4B37-9DE4-6217ED5C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FBB6B-1C1A-497E-8FF7-35727206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73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665FB-1603-4EFC-90B4-6C50FEB0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2AB5F-5651-4865-B359-7AEA59A9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94FA9-7B70-4B9B-AA76-08D3B32B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E5BD-C107-4657-A337-E8BAFC30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B51C6-62FF-4A7D-B8E9-2C94EBC86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76EAD-96CE-4A8C-8CE4-08B4FE284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A9CC1-3B6A-4B2D-814C-11A1CC27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6F523-6641-4FD6-B25B-025EBDF9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2CA35-4344-4F7C-A54C-175128B8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0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5D8C-9F7B-4D01-B968-C253BDB6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E376D-F690-4F28-BDCE-91BAADAE0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B7BB4-49E2-4EFC-ACBA-7DF13D94B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55FE6-D2DE-4971-A16F-EA3D7E93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73CED-3397-473D-B949-62F881B0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90647-B33A-47DD-8C23-09C61711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1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5B72A-7308-4399-BF8B-0CBA94D7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84ADA-A82D-4A6C-B253-ADA74F71D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33E06-FCB3-4FB0-80ED-821865A6E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F6B77-A1C5-436B-93BC-2DE3201246A1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10EA-ED64-4D5F-BBC1-F05EC2A9A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E6EB-167C-4C99-A0A6-0150EC304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FD840-FEF2-4303-AF11-28C8CE866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4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3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DCF63A-C139-45BC-B720-B62824F67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381" r="48192"/>
          <a:stretch/>
        </p:blipFill>
        <p:spPr>
          <a:xfrm>
            <a:off x="880822" y="1535861"/>
            <a:ext cx="2958860" cy="4101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EC5B6D-5E27-4D3E-B82B-803852B2E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324" y="2151894"/>
            <a:ext cx="456411" cy="777133"/>
          </a:xfrm>
          <a:prstGeom prst="rect">
            <a:avLst/>
          </a:prstGeom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7FF0B0D-94C9-4D3D-B256-B20A8244406C}"/>
              </a:ext>
            </a:extLst>
          </p:cNvPr>
          <p:cNvSpPr/>
          <p:nvPr/>
        </p:nvSpPr>
        <p:spPr>
          <a:xfrm>
            <a:off x="1440701" y="923422"/>
            <a:ext cx="1934468" cy="1907927"/>
          </a:xfrm>
          <a:prstGeom prst="flowChartConnector">
            <a:avLst/>
          </a:prstGeom>
          <a:solidFill>
            <a:srgbClr val="FDE032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EF5CFE10-3284-492C-8555-A1789DB86A83}"/>
              </a:ext>
            </a:extLst>
          </p:cNvPr>
          <p:cNvSpPr/>
          <p:nvPr/>
        </p:nvSpPr>
        <p:spPr>
          <a:xfrm>
            <a:off x="4220439" y="54923"/>
            <a:ext cx="7300947" cy="6558658"/>
          </a:xfrm>
          <a:prstGeom prst="star32">
            <a:avLst/>
          </a:prstGeom>
          <a:solidFill>
            <a:srgbClr val="FFF0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F00FF"/>
              </a:solidFill>
              <a:effectLst>
                <a:glow rad="1092200">
                  <a:prstClr val="white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2B24BB-3F45-49E5-8207-50BFB34EEAC5}"/>
              </a:ext>
            </a:extLst>
          </p:cNvPr>
          <p:cNvSpPr/>
          <p:nvPr/>
        </p:nvSpPr>
        <p:spPr>
          <a:xfrm>
            <a:off x="5931118" y="2767052"/>
            <a:ext cx="38795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>
                  <a:glow rad="10922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CONTEXTS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0FE1B0-8438-4C77-B114-91C57311AE80}"/>
              </a:ext>
            </a:extLst>
          </p:cNvPr>
          <p:cNvSpPr/>
          <p:nvPr/>
        </p:nvSpPr>
        <p:spPr>
          <a:xfrm>
            <a:off x="6096000" y="1073821"/>
            <a:ext cx="3385916" cy="1607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WHAT ARE…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7A0FA6-9111-42DB-919C-E84110913B8B}"/>
              </a:ext>
            </a:extLst>
          </p:cNvPr>
          <p:cNvSpPr/>
          <p:nvPr/>
        </p:nvSpPr>
        <p:spPr>
          <a:xfrm>
            <a:off x="9714518" y="2720885"/>
            <a:ext cx="6126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kern="0" dirty="0">
                <a:ln w="28575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>
                  <a:glow rad="127000">
                    <a:schemeClr val="bg1"/>
                  </a:glow>
                </a:effectLst>
              </a:rPr>
              <a:t>?</a:t>
            </a:r>
            <a:endParaRPr lang="en-GB" sz="72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853BA092-BB7E-44EB-9738-134E71A4189E}"/>
              </a:ext>
            </a:extLst>
          </p:cNvPr>
          <p:cNvSpPr/>
          <p:nvPr/>
        </p:nvSpPr>
        <p:spPr>
          <a:xfrm>
            <a:off x="3733014" y="4212443"/>
            <a:ext cx="3014700" cy="1904214"/>
          </a:xfrm>
          <a:prstGeom prst="wedgeEllipseCallout">
            <a:avLst>
              <a:gd name="adj1" fmla="val 70474"/>
              <a:gd name="adj2" fmla="val -70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CHECK THIS WORD</a:t>
            </a:r>
          </a:p>
        </p:txBody>
      </p:sp>
    </p:spTree>
    <p:extLst>
      <p:ext uri="{BB962C8B-B14F-4D97-AF65-F5344CB8AC3E}">
        <p14:creationId xmlns:p14="http://schemas.microsoft.com/office/powerpoint/2010/main" val="28650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3" grpId="0" animBg="1"/>
      <p:bldP spid="14" grpId="0"/>
      <p:bldP spid="15" grpId="0" animBg="1"/>
      <p:bldP spid="16" grpId="0"/>
      <p:bldP spid="18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okopening wip">
            <a:hlinkClick r:id="" action="ppaction://media"/>
            <a:extLst>
              <a:ext uri="{FF2B5EF4-FFF2-40B4-BE49-F238E27FC236}">
                <a16:creationId xmlns:a16="http://schemas.microsoft.com/office/drawing/2014/main" id="{B09FFDEF-BB97-4C13-A6A9-3FD3617C465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544"/>
                </p14:media>
              </p:ext>
            </p:extLst>
          </p:nvPr>
        </p:nvPicPr>
        <p:blipFill rotWithShape="1">
          <a:blip r:embed="rId4">
            <a:lum bright="20000" contrast="20000"/>
          </a:blip>
          <a:srcRect l="319" t="14032" r="16619" b="13587"/>
          <a:stretch>
            <a:fillRect/>
          </a:stretch>
        </p:blipFill>
        <p:spPr>
          <a:xfrm>
            <a:off x="307911" y="193879"/>
            <a:ext cx="4114799" cy="2689279"/>
          </a:xfrm>
          <a:prstGeom prst="rect">
            <a:avLst/>
          </a:prstGeom>
        </p:spPr>
      </p:pic>
      <p:pic>
        <p:nvPicPr>
          <p:cNvPr id="3" name="bookopening wip">
            <a:hlinkClick r:id="" action="ppaction://media"/>
            <a:extLst>
              <a:ext uri="{FF2B5EF4-FFF2-40B4-BE49-F238E27FC236}">
                <a16:creationId xmlns:a16="http://schemas.microsoft.com/office/drawing/2014/main" id="{F7973558-C3F3-476E-878C-21077EF0272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008"/>
                </p14:media>
              </p:ext>
            </p:extLst>
          </p:nvPr>
        </p:nvPicPr>
        <p:blipFill rotWithShape="1">
          <a:blip r:embed="rId5">
            <a:lum bright="20000" contrast="20000"/>
          </a:blip>
          <a:srcRect l="319" t="14032" r="16619" b="13587"/>
          <a:stretch>
            <a:fillRect/>
          </a:stretch>
        </p:blipFill>
        <p:spPr>
          <a:xfrm>
            <a:off x="6394580" y="3429000"/>
            <a:ext cx="4114799" cy="26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29401-6399-4CCE-ABB5-2E648D73E482}"/>
              </a:ext>
            </a:extLst>
          </p:cNvPr>
          <p:cNvSpPr txBox="1"/>
          <p:nvPr/>
        </p:nvSpPr>
        <p:spPr>
          <a:xfrm>
            <a:off x="1720858" y="911098"/>
            <a:ext cx="875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WOULD YOU LIKE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GO?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8EE1F-B650-4A1A-AE06-CED7CF992A3A}"/>
              </a:ext>
            </a:extLst>
          </p:cNvPr>
          <p:cNvSpPr txBox="1"/>
          <p:nvPr/>
        </p:nvSpPr>
        <p:spPr>
          <a:xfrm>
            <a:off x="819539" y="1757855"/>
            <a:ext cx="1055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KIND OF ACTIVITIES DO YOU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40089-93D2-418F-9678-05296317FE26}"/>
              </a:ext>
            </a:extLst>
          </p:cNvPr>
          <p:cNvSpPr txBox="1"/>
          <p:nvPr/>
        </p:nvSpPr>
        <p:spPr>
          <a:xfrm>
            <a:off x="993710" y="2642081"/>
            <a:ext cx="1020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WOULD YOU PREFER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TRAVEL?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1E9A3-368A-49DA-A092-F62C9486734A}"/>
              </a:ext>
            </a:extLst>
          </p:cNvPr>
          <p:cNvSpPr txBox="1"/>
          <p:nvPr/>
        </p:nvSpPr>
        <p:spPr>
          <a:xfrm>
            <a:off x="1615752" y="3732506"/>
            <a:ext cx="8960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SORT OF ACCOMMODATION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WOULD YOU RATHER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4E4CD-DFEC-42FA-8A66-16BCB2C6C287}"/>
              </a:ext>
            </a:extLst>
          </p:cNvPr>
          <p:cNvSpPr txBox="1"/>
          <p:nvPr/>
        </p:nvSpPr>
        <p:spPr>
          <a:xfrm>
            <a:off x="1720858" y="5135759"/>
            <a:ext cx="8867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YOU HAVE ANY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PREFERENCES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TIME OF YEAR?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92950-A27D-4A21-A7EA-06E24811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079" y="-363077"/>
            <a:ext cx="2499577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1700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E42B40-F497-49B9-9972-8BAE7ED5112C}"/>
              </a:ext>
            </a:extLst>
          </p:cNvPr>
          <p:cNvSpPr/>
          <p:nvPr/>
        </p:nvSpPr>
        <p:spPr>
          <a:xfrm>
            <a:off x="3048000" y="234845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All the aspects which define the meaning of something is the </a:t>
            </a:r>
          </a:p>
          <a:p>
            <a:pPr algn="ctr"/>
            <a:endParaRPr lang="en-GB" sz="1600" b="1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glow rad="571500">
                    <a:srgbClr val="FFFF00"/>
                  </a:glow>
                </a:effectLst>
                <a:latin typeface="Arial Rounded MT Bold" panose="020F0704030504030204" pitchFamily="34" charset="0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5639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E42B40-F497-49B9-9972-8BAE7ED5112C}"/>
              </a:ext>
            </a:extLst>
          </p:cNvPr>
          <p:cNvSpPr/>
          <p:nvPr/>
        </p:nvSpPr>
        <p:spPr>
          <a:xfrm>
            <a:off x="3048000" y="234845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All the aspects which define something is the </a:t>
            </a:r>
          </a:p>
          <a:p>
            <a:pPr algn="ctr"/>
            <a:endParaRPr lang="en-GB" sz="1600" b="1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glow rad="571500">
                    <a:srgbClr val="FFFF00"/>
                  </a:glow>
                </a:effectLst>
                <a:latin typeface="Arial Rounded MT Bold" panose="020F0704030504030204" pitchFamily="34" charset="0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46986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F13E0-4D59-4C33-85FA-AA87AEF5530D}"/>
              </a:ext>
            </a:extLst>
          </p:cNvPr>
          <p:cNvSpPr/>
          <p:nvPr/>
        </p:nvSpPr>
        <p:spPr>
          <a:xfrm>
            <a:off x="3704992" y="762899"/>
            <a:ext cx="47820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latin typeface="Arial Rounded MT Bold" panose="020F0704030504030204" pitchFamily="34" charset="0"/>
              </a:rPr>
              <a:t>Typical contexts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64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3EAA5-D7F2-4DA7-9942-C55B225D55E9}"/>
              </a:ext>
            </a:extLst>
          </p:cNvPr>
          <p:cNvSpPr txBox="1"/>
          <p:nvPr/>
        </p:nvSpPr>
        <p:spPr>
          <a:xfrm>
            <a:off x="3180183" y="643812"/>
            <a:ext cx="583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n>
                  <a:solidFill>
                    <a:sysClr val="windowText" lastClr="000000"/>
                  </a:solidFill>
                </a:ln>
                <a:solidFill>
                  <a:srgbClr val="5C6A92"/>
                </a:solidFill>
                <a:latin typeface="Arial Rounded MT Bold" panose="020F0704030504030204" pitchFamily="34" charset="0"/>
              </a:rPr>
              <a:t>CONTEXT EXAMPLES</a:t>
            </a:r>
          </a:p>
        </p:txBody>
      </p:sp>
    </p:spTree>
    <p:extLst>
      <p:ext uri="{BB962C8B-B14F-4D97-AF65-F5344CB8AC3E}">
        <p14:creationId xmlns:p14="http://schemas.microsoft.com/office/powerpoint/2010/main" val="59468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32 Points 2"/>
          <p:cNvSpPr/>
          <p:nvPr/>
        </p:nvSpPr>
        <p:spPr>
          <a:xfrm>
            <a:off x="4220439" y="54923"/>
            <a:ext cx="7300947" cy="6558658"/>
          </a:xfrm>
          <a:prstGeom prst="star32">
            <a:avLst/>
          </a:prstGeom>
          <a:solidFill>
            <a:srgbClr val="FFF0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F00FF"/>
              </a:solidFill>
              <a:effectLst>
                <a:glow rad="1092200">
                  <a:prstClr val="white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381" r="48192"/>
          <a:stretch/>
        </p:blipFill>
        <p:spPr>
          <a:xfrm>
            <a:off x="880822" y="1535861"/>
            <a:ext cx="2958860" cy="41012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324" y="2151894"/>
            <a:ext cx="456411" cy="7771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022" y="129396"/>
            <a:ext cx="275535" cy="2156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29497C2-FE14-4C62-9A37-FCBB0ACB0FB9}"/>
              </a:ext>
            </a:extLst>
          </p:cNvPr>
          <p:cNvSpPr/>
          <p:nvPr/>
        </p:nvSpPr>
        <p:spPr>
          <a:xfrm>
            <a:off x="1440701" y="923422"/>
            <a:ext cx="1934468" cy="1907927"/>
          </a:xfrm>
          <a:prstGeom prst="flowChartConnector">
            <a:avLst/>
          </a:prstGeom>
          <a:solidFill>
            <a:srgbClr val="FDE032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F0C49-D849-41BC-BDC8-CB4AF3CD6F26}"/>
              </a:ext>
            </a:extLst>
          </p:cNvPr>
          <p:cNvSpPr/>
          <p:nvPr/>
        </p:nvSpPr>
        <p:spPr>
          <a:xfrm>
            <a:off x="5931118" y="2767052"/>
            <a:ext cx="38795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>
                  <a:glow rad="10922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CONTEXTS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83CD863-9152-4526-BDA6-68E67D7C3156}"/>
              </a:ext>
            </a:extLst>
          </p:cNvPr>
          <p:cNvSpPr/>
          <p:nvPr/>
        </p:nvSpPr>
        <p:spPr>
          <a:xfrm>
            <a:off x="3733014" y="4212443"/>
            <a:ext cx="3014700" cy="1904214"/>
          </a:xfrm>
          <a:prstGeom prst="wedgeEllipseCallout">
            <a:avLst>
              <a:gd name="adj1" fmla="val 70474"/>
              <a:gd name="adj2" fmla="val -70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CHECK THIS WORD</a:t>
            </a:r>
          </a:p>
        </p:txBody>
      </p:sp>
    </p:spTree>
    <p:extLst>
      <p:ext uri="{BB962C8B-B14F-4D97-AF65-F5344CB8AC3E}">
        <p14:creationId xmlns:p14="http://schemas.microsoft.com/office/powerpoint/2010/main" val="22591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9" grpId="0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32 Points 3">
            <a:extLst>
              <a:ext uri="{FF2B5EF4-FFF2-40B4-BE49-F238E27FC236}">
                <a16:creationId xmlns:a16="http://schemas.microsoft.com/office/drawing/2014/main" id="{3961DD1B-9F36-4707-BE02-AAB409B30E65}"/>
              </a:ext>
            </a:extLst>
          </p:cNvPr>
          <p:cNvSpPr/>
          <p:nvPr/>
        </p:nvSpPr>
        <p:spPr>
          <a:xfrm>
            <a:off x="1433689" y="223024"/>
            <a:ext cx="7100711" cy="6493865"/>
          </a:xfrm>
          <a:prstGeom prst="star3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28575">
                  <a:noFill/>
                </a:ln>
                <a:solidFill>
                  <a:sysClr val="windowText" lastClr="000000"/>
                </a:solidFill>
                <a:effectLst>
                  <a:glow rad="7112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CHECK THIS IN YOUR LANGUAGE</a:t>
            </a:r>
          </a:p>
        </p:txBody>
      </p:sp>
    </p:spTree>
    <p:extLst>
      <p:ext uri="{BB962C8B-B14F-4D97-AF65-F5344CB8AC3E}">
        <p14:creationId xmlns:p14="http://schemas.microsoft.com/office/powerpoint/2010/main" val="197079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okopening wip">
            <a:hlinkClick r:id="" action="ppaction://media"/>
            <a:extLst>
              <a:ext uri="{FF2B5EF4-FFF2-40B4-BE49-F238E27FC236}">
                <a16:creationId xmlns:a16="http://schemas.microsoft.com/office/drawing/2014/main" id="{FDC63A1D-892B-455E-A3A7-56374926142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544"/>
                </p14:media>
              </p:ext>
            </p:extLst>
          </p:nvPr>
        </p:nvPicPr>
        <p:blipFill rotWithShape="1">
          <a:blip r:embed="rId4">
            <a:lum bright="20000" contrast="20000"/>
          </a:blip>
          <a:srcRect l="319" t="14032" r="16619" b="13587"/>
          <a:stretch>
            <a:fillRect/>
          </a:stretch>
        </p:blipFill>
        <p:spPr>
          <a:xfrm>
            <a:off x="307911" y="193879"/>
            <a:ext cx="7369852" cy="48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okopening wip">
            <a:hlinkClick r:id="" action="ppaction://media"/>
            <a:extLst>
              <a:ext uri="{FF2B5EF4-FFF2-40B4-BE49-F238E27FC236}">
                <a16:creationId xmlns:a16="http://schemas.microsoft.com/office/drawing/2014/main" id="{FDC63A1D-892B-455E-A3A7-56374926142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544"/>
                </p14:media>
              </p:ext>
            </p:extLst>
          </p:nvPr>
        </p:nvPicPr>
        <p:blipFill rotWithShape="1">
          <a:blip r:embed="rId4">
            <a:lum bright="20000" contrast="20000"/>
          </a:blip>
          <a:srcRect l="319" t="14032" r="16619" b="13587"/>
          <a:stretch>
            <a:fillRect/>
          </a:stretch>
        </p:blipFill>
        <p:spPr>
          <a:xfrm>
            <a:off x="307911" y="193879"/>
            <a:ext cx="7369852" cy="48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83</Words>
  <Application>Microsoft Office PowerPoint</Application>
  <PresentationFormat>Widescreen</PresentationFormat>
  <Paragraphs>20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8</cp:revision>
  <dcterms:created xsi:type="dcterms:W3CDTF">2019-09-02T12:58:20Z</dcterms:created>
  <dcterms:modified xsi:type="dcterms:W3CDTF">2019-11-08T12:19:18Z</dcterms:modified>
</cp:coreProperties>
</file>