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86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A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2" d="100"/>
          <a:sy n="82" d="100"/>
        </p:scale>
        <p:origin x="643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046314-5A7F-49C4-B81E-ACE7B35074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09F5E8-16F9-4F95-B503-D64A5AAAFB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F7C299-3C4A-453C-A1CB-927F22203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3A680-DD51-4AE1-AE4F-2910CC16289C}" type="datetimeFigureOut">
              <a:rPr lang="en-GB" smtClean="0"/>
              <a:t>04/08/2019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847996-22C5-4987-B01C-75E6BF615B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6B71AC-6E9C-4EE1-98BF-EC036101B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2105C-8B7E-4C76-B484-EEF5E096E0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3227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B1A77-5E08-4DBA-9AB1-A88112A47F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EC1DF2-9750-43C4-BE1B-8FFEE6B1B6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864F52-E53D-445C-94BD-C5ED871E50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3A680-DD51-4AE1-AE4F-2910CC16289C}" type="datetimeFigureOut">
              <a:rPr lang="en-GB" smtClean="0"/>
              <a:t>04/08/2019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6FD95B-9AA1-4DF2-81CB-FFE310B74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F34607-9D8C-4D64-9CE8-995090C733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2105C-8B7E-4C76-B484-EEF5E096E0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6619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AB35413-0654-477B-9BAB-DADE13EB5E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5BE639-3F38-42F1-938D-A6AF53B5B8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12D76D-316C-4847-A47E-56E080B3FB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3A680-DD51-4AE1-AE4F-2910CC16289C}" type="datetimeFigureOut">
              <a:rPr lang="en-GB" smtClean="0"/>
              <a:t>04/08/2019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AA46AC-2315-4917-9140-34A6C932B9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D584E6-AF97-4801-B18E-8A8ECEB94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2105C-8B7E-4C76-B484-EEF5E096E0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1636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5546C2-AF31-4ABE-A421-DF3CF1EEA7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71A250-08B4-47C2-92D8-FB5239BDE6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62C3C1-39E6-4861-B81D-AFEDA4088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3A680-DD51-4AE1-AE4F-2910CC16289C}" type="datetimeFigureOut">
              <a:rPr lang="en-GB" smtClean="0"/>
              <a:t>04/08/2019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2E0DB0-6F5D-44D2-9C84-238465471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8620ED-FFCA-4708-A712-2524491767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2105C-8B7E-4C76-B484-EEF5E096E0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2872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914D1C-6389-4EB0-BD6E-3355B41518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79240E-8A59-4404-9968-E577A41909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DA4414-556A-4E9E-86C9-7C0F4623C8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3A680-DD51-4AE1-AE4F-2910CC16289C}" type="datetimeFigureOut">
              <a:rPr lang="en-GB" smtClean="0"/>
              <a:t>04/08/2019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6B28DA-FFED-4762-AD38-D5E170C5A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6D9994-4A3C-45B2-B42F-FCBD113EE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2105C-8B7E-4C76-B484-EEF5E096E0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4005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402EAF-1EC9-40CF-B93F-13DCD4136D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E917E4-48F0-4EF2-92C9-DE1866D633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94C98A-C475-4D0F-AD21-0B3A10A6D4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2CCF88-2CE9-452A-BB76-495F74B2CA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3A680-DD51-4AE1-AE4F-2910CC16289C}" type="datetimeFigureOut">
              <a:rPr lang="en-GB" smtClean="0"/>
              <a:t>04/08/2019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E93284-5196-4039-B1CA-160730A94B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4E0056-9249-48DD-922D-D9F1582F3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2105C-8B7E-4C76-B484-EEF5E096E0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045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04595B-5A87-4A97-8ED7-26E967F774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1477C9-FD7E-4FC0-AD60-D7B7155E19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4C9A01-03F0-4E7E-AFFF-791EC33350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66CE81-BA34-4EB9-9C4E-72DD776729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09C7734-943D-49E8-98C3-588F665599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D7481DD-D67D-4A71-A9E9-6E3C5C6588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3A680-DD51-4AE1-AE4F-2910CC16289C}" type="datetimeFigureOut">
              <a:rPr lang="en-GB" smtClean="0"/>
              <a:t>04/08/2019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67112B8-6E25-45AA-9920-01A987576E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AAD7017-E550-484D-95F0-6E35E3006E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2105C-8B7E-4C76-B484-EEF5E096E0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7452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924E5E-A135-4CFE-810A-70A6E9E89A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F177BE-0EF8-42F3-96F7-93CC916BBD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3A680-DD51-4AE1-AE4F-2910CC16289C}" type="datetimeFigureOut">
              <a:rPr lang="en-GB" smtClean="0"/>
              <a:t>04/08/2019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5A8F1C-725C-4DFB-B9C9-FDD2B0523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A4BDAB1-A228-4E5D-961A-55DA1D5A6A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2105C-8B7E-4C76-B484-EEF5E096E0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2354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F2C8F2-0102-4941-B3E3-54BB0D1029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3A680-DD51-4AE1-AE4F-2910CC16289C}" type="datetimeFigureOut">
              <a:rPr lang="en-GB" smtClean="0"/>
              <a:t>04/08/2019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CA3FD20-1AA0-48FC-B32C-F00BAC99A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E550D9-ECB0-43EF-8717-8B67E834D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2105C-8B7E-4C76-B484-EEF5E096E0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94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4A51ED-5622-44E0-8213-2C7296E542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D90074-74FE-49B0-85BC-1B97D2903C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3F118A-8D67-47F1-AA3E-DA36761B22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591A70-51FE-450E-AF21-CADD14E956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3A680-DD51-4AE1-AE4F-2910CC16289C}" type="datetimeFigureOut">
              <a:rPr lang="en-GB" smtClean="0"/>
              <a:t>04/08/2019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75C162-60E5-4DAB-8AC5-D0C802C8C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1DD880-240A-41EC-AA62-1E16A49DD2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2105C-8B7E-4C76-B484-EEF5E096E0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0015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9E898-C1AC-43F7-AC87-9BBF225A66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86E357D-F0C3-49BA-BA16-CC5669BC28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8FDDC1-CA95-4D50-856E-1AB63D4E0F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ABB9EC-D768-4C9A-A237-0C6AEBC502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3A680-DD51-4AE1-AE4F-2910CC16289C}" type="datetimeFigureOut">
              <a:rPr lang="en-GB" smtClean="0"/>
              <a:t>04/08/2019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D987F7-8C1C-4332-B20E-0081DEBEA1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E85A52-A83C-4C47-AACD-E02A73752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2105C-8B7E-4C76-B484-EEF5E096E0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3574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1108189-FA58-41E6-9853-D74154666F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B9589A-0CF7-431F-8C5E-BB2B1BE93A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5F62B4-E78D-40F4-836F-5CAB3E21DA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D3A680-DD51-4AE1-AE4F-2910CC16289C}" type="datetimeFigureOut">
              <a:rPr lang="en-GB" smtClean="0"/>
              <a:t>04/08/2019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B814F8-B5C3-4922-B066-78E8A97D23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49AABA-95E2-4D67-BEE1-61B9C3EA25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92105C-8B7E-4C76-B484-EEF5E096E0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5105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B3E9B48-935A-42B5-B741-0DCE8D5635B8}"/>
              </a:ext>
            </a:extLst>
          </p:cNvPr>
          <p:cNvSpPr txBox="1"/>
          <p:nvPr/>
        </p:nvSpPr>
        <p:spPr>
          <a:xfrm>
            <a:off x="2368034" y="1258921"/>
            <a:ext cx="74559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200" b="0" i="0" u="none" strike="noStrike" kern="1200" cap="none" spc="0" normalizeH="0" baseline="0" noProof="0" dirty="0">
                <a:ln w="28575">
                  <a:solidFill>
                    <a:sysClr val="windowText" lastClr="000000"/>
                  </a:solidFill>
                </a:ln>
                <a:solidFill>
                  <a:srgbClr val="70AD47"/>
                </a:solidFill>
                <a:effectLst/>
                <a:uLnTx/>
                <a:uFillTx/>
                <a:latin typeface="Arial Rounded MT Bold" panose="020F0704030504030204" pitchFamily="34" charset="0"/>
                <a:ea typeface="+mn-ea"/>
                <a:cs typeface="+mn-cs"/>
              </a:rPr>
              <a:t>PREFERENCES!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8418473-7C2B-43D9-AA24-4A5C15C996F3}"/>
              </a:ext>
            </a:extLst>
          </p:cNvPr>
          <p:cNvSpPr/>
          <p:nvPr/>
        </p:nvSpPr>
        <p:spPr>
          <a:xfrm>
            <a:off x="1635484" y="3718093"/>
            <a:ext cx="10152138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600" b="0" i="0" u="none" strike="noStrike" kern="1200" cap="none" spc="0" normalizeH="0" baseline="0" noProof="0" dirty="0">
                <a:ln w="28575">
                  <a:solidFill>
                    <a:sysClr val="windowText" lastClr="000000"/>
                  </a:solidFill>
                </a:ln>
                <a:solidFill>
                  <a:srgbClr val="0070C0"/>
                </a:solidFill>
                <a:effectLst/>
                <a:uLnTx/>
                <a:uFillTx/>
                <a:latin typeface="Arial Rounded MT Bold" panose="020F0704030504030204" pitchFamily="34" charset="0"/>
                <a:ea typeface="+mn-ea"/>
                <a:cs typeface="+mn-cs"/>
              </a:rPr>
              <a:t>KEY CONTEXTS!</a:t>
            </a:r>
            <a:endParaRPr kumimoji="0" lang="en-GB" sz="96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612656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1440</TotalTime>
  <Words>5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Rounded MT Bold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9</cp:revision>
  <dcterms:created xsi:type="dcterms:W3CDTF">2019-08-03T10:23:23Z</dcterms:created>
  <dcterms:modified xsi:type="dcterms:W3CDTF">2019-08-06T08:47:27Z</dcterms:modified>
</cp:coreProperties>
</file>