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84" r:id="rId2"/>
  </p:sldMasterIdLst>
  <p:notesMasterIdLst>
    <p:notesMasterId r:id="rId25"/>
  </p:notesMasterIdLst>
  <p:sldIdLst>
    <p:sldId id="729" r:id="rId3"/>
    <p:sldId id="860" r:id="rId4"/>
    <p:sldId id="772" r:id="rId5"/>
    <p:sldId id="789" r:id="rId6"/>
    <p:sldId id="854" r:id="rId7"/>
    <p:sldId id="859" r:id="rId8"/>
    <p:sldId id="858" r:id="rId9"/>
    <p:sldId id="738" r:id="rId10"/>
    <p:sldId id="760" r:id="rId11"/>
    <p:sldId id="764" r:id="rId12"/>
    <p:sldId id="745" r:id="rId13"/>
    <p:sldId id="742" r:id="rId14"/>
    <p:sldId id="810" r:id="rId15"/>
    <p:sldId id="762" r:id="rId16"/>
    <p:sldId id="811" r:id="rId17"/>
    <p:sldId id="744" r:id="rId18"/>
    <p:sldId id="812" r:id="rId19"/>
    <p:sldId id="802" r:id="rId20"/>
    <p:sldId id="763" r:id="rId21"/>
    <p:sldId id="800" r:id="rId22"/>
    <p:sldId id="264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000"/>
    <a:srgbClr val="5B7FB4"/>
    <a:srgbClr val="FF7A98"/>
    <a:srgbClr val="7054D0"/>
    <a:srgbClr val="D1B153"/>
    <a:srgbClr val="F3F1DB"/>
    <a:srgbClr val="F6F6F6"/>
    <a:srgbClr val="EBD3BB"/>
    <a:srgbClr val="FEEDD1"/>
    <a:srgbClr val="8C6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62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15" y="5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C8B6-9D8D-4C82-968F-18AAF61BBC47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DC50-4CD8-4366-9E77-FF86B43B0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314-5A7F-49C4-B81E-ACE7B350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F5E8-16F9-4F95-B503-D64A5AAAF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C299-3C4A-453C-A1CB-927F2220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47996-22C5-4987-B01C-75E6BF61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71AC-6E9C-4EE1-98BF-EC03610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1A77-5E08-4DBA-9AB1-A88112A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1DF2-9750-43C4-BE1B-8FFEE6B1B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F52-E53D-445C-94BD-C5ED871E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D95B-9AA1-4DF2-81CB-FFE310B7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34607-9D8C-4D64-9CE8-995090C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413-0654-477B-9BAB-DADE13EB5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639-3F38-42F1-938D-A6AF53B5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D76D-316C-4847-A47E-56E080B3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6AC-2315-4917-9140-34A6C932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84E6-AF97-4801-B18E-8A8ECEB9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30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64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5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662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8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14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8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46C2-AF31-4ABE-A421-DF3CF1EE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A250-08B4-47C2-92D8-FB5239BD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3C1-39E6-4861-B81D-AFEDA408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0DB0-6F5D-44D2-9C84-23846547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20ED-FFCA-4708-A712-25244917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0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82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5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4D1C-6389-4EB0-BD6E-3355B415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240E-8A59-4404-9968-E577A4190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4414-556A-4E9E-86C9-7C0F4623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28DA-FFED-4762-AD38-D5E170C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9994-4A3C-45B2-B42F-FCBD113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2EAF-1EC9-40CF-B93F-13DCD413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17E4-48F0-4EF2-92C9-DE1866D6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4C98A-C475-4D0F-AD21-0B3A10A6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CCF88-2CE9-452A-BB76-495F74B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3284-5196-4039-B1CA-160730A9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0056-9249-48DD-922D-D9F1582F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595B-5A87-4A97-8ED7-26E967F7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77C9-FD7E-4FC0-AD60-D7B7155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C9A01-03F0-4E7E-AFFF-791EC333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CE81-BA34-4EB9-9C4E-72DD77672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7734-943D-49E8-98C3-588F66559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481DD-D67D-4A71-A9E9-6E3C5C65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7112B8-6E25-45AA-9920-01A98757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D7017-E550-484D-95F0-6E35E30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4E5E-A135-4CFE-810A-70A6E9E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77BE-0EF8-42F3-96F7-93CC916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8F1C-725C-4DFB-B9C9-FDD2B052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DAB1-A228-4E5D-961A-55DA1D5A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2C8F2-0102-4941-B3E3-54BB0D10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3FD20-1AA0-48FC-B32C-F00BAC99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550D9-ECB0-43EF-8717-8B67E834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2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1ED-5622-44E0-8213-2C7296E5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0074-74FE-49B0-85BC-1B97D290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118A-8D67-47F1-AA3E-DA36761B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1A70-51FE-450E-AF21-CADD14E9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162-60E5-4DAB-8AC5-D0C802C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D880-240A-41EC-AA62-1E16A49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E898-C1AC-43F7-AC87-9BBF225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357D-F0C3-49BA-BA16-CC5669BC2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DDC1-CA95-4D50-856E-1AB63D4E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B9EC-D768-4C9A-A237-0C6AEBC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87F7-8C1C-4332-B20E-0081DEB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5A52-A83C-4C47-AACD-E02A7375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8189-FA58-41E6-9853-D7415466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589A-0CF7-431F-8C5E-BB2B1BE9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62B4-E78D-40F4-836F-5CAB3E21D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A680-DD51-4AE1-AE4F-2910CC16289C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14F8-B5C3-4922-B066-78E8A97D2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AABA-95E2-4D67-BEE1-61B9C3EA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15/08/2019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3E9B48-935A-42B5-B741-0DCE8D5635B8}"/>
              </a:ext>
            </a:extLst>
          </p:cNvPr>
          <p:cNvSpPr txBox="1"/>
          <p:nvPr/>
        </p:nvSpPr>
        <p:spPr>
          <a:xfrm>
            <a:off x="2368034" y="1258921"/>
            <a:ext cx="74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418473-7C2B-43D9-AA24-4A5C15C996F3}"/>
              </a:ext>
            </a:extLst>
          </p:cNvPr>
          <p:cNvSpPr/>
          <p:nvPr/>
        </p:nvSpPr>
        <p:spPr>
          <a:xfrm>
            <a:off x="3678928" y="3488711"/>
            <a:ext cx="48341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WHAT ?</a:t>
            </a:r>
            <a:endParaRPr lang="en-GB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8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25468" y="2063004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DBDEEB0-7CB4-4E6E-B885-3D85CC150546}"/>
              </a:ext>
            </a:extLst>
          </p:cNvPr>
          <p:cNvSpPr/>
          <p:nvPr/>
        </p:nvSpPr>
        <p:spPr>
          <a:xfrm>
            <a:off x="3839682" y="4327451"/>
            <a:ext cx="3305397" cy="1796519"/>
          </a:xfrm>
          <a:prstGeom prst="wedgeEllipseCallout">
            <a:avLst>
              <a:gd name="adj1" fmla="val -57822"/>
              <a:gd name="adj2" fmla="val -49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PERSONAL</a:t>
            </a:r>
            <a:r>
              <a:rPr lang="en-GB" sz="3200" b="1" dirty="0"/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SPECIFIC PREFERENCE</a:t>
            </a:r>
          </a:p>
        </p:txBody>
      </p:sp>
    </p:spTree>
    <p:extLst>
      <p:ext uri="{BB962C8B-B14F-4D97-AF65-F5344CB8AC3E}">
        <p14:creationId xmlns:p14="http://schemas.microsoft.com/office/powerpoint/2010/main" val="21411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138252-22A4-496D-8BC4-21EFAC2B4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6" y="124681"/>
            <a:ext cx="5242753" cy="3196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8DB587-5CC6-4BA6-82EB-63DECAFC8129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4C8C91-BCA9-46B2-892B-B330A01069FC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BOB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WOULD LIKE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 TO SAIL AROUND THE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AF8FC4-E4E6-4836-A57C-B112AA38B1C4}"/>
              </a:ext>
            </a:extLst>
          </p:cNvPr>
          <p:cNvSpPr txBox="1"/>
          <p:nvPr/>
        </p:nvSpPr>
        <p:spPr>
          <a:xfrm>
            <a:off x="1959429" y="2659788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BOB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WOULD LIKE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 TO SAIL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9160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214665" y="2536220"/>
            <a:ext cx="39934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88240AD-BED9-4CBE-80B7-15FCA0DD50DE}"/>
              </a:ext>
            </a:extLst>
          </p:cNvPr>
          <p:cNvSpPr/>
          <p:nvPr/>
        </p:nvSpPr>
        <p:spPr>
          <a:xfrm>
            <a:off x="3237308" y="319827"/>
            <a:ext cx="3769982" cy="2806145"/>
          </a:xfrm>
          <a:prstGeom prst="wedgeEllipseCallout">
            <a:avLst>
              <a:gd name="adj1" fmla="val -37467"/>
              <a:gd name="adj2" fmla="val 830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GENERAL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</a:p>
        </p:txBody>
      </p:sp>
    </p:spTree>
    <p:extLst>
      <p:ext uri="{BB962C8B-B14F-4D97-AF65-F5344CB8AC3E}">
        <p14:creationId xmlns:p14="http://schemas.microsoft.com/office/powerpoint/2010/main" val="33132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130EE-19B3-42AE-BF61-158EF48C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65" y="345231"/>
            <a:ext cx="4606588" cy="280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58341-4B16-491F-8CA6-6D8201709FC7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C4C07-842A-4373-8771-CAB3343A95FA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ANNA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PREFERS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 TO WALK IN THE COUNTRYSIDE TO ENJOY IT</a:t>
            </a:r>
          </a:p>
        </p:txBody>
      </p:sp>
    </p:spTree>
    <p:extLst>
      <p:ext uri="{BB962C8B-B14F-4D97-AF65-F5344CB8AC3E}">
        <p14:creationId xmlns:p14="http://schemas.microsoft.com/office/powerpoint/2010/main" val="261641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793541" y="14967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615008" y="1270413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299" y="2174839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951868" y="2480717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464771" y="2083279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DF1F933-59C4-4436-A430-BBB7B3BD7EDA}"/>
              </a:ext>
            </a:extLst>
          </p:cNvPr>
          <p:cNvSpPr/>
          <p:nvPr/>
        </p:nvSpPr>
        <p:spPr>
          <a:xfrm>
            <a:off x="3042240" y="4072271"/>
            <a:ext cx="3708149" cy="2413576"/>
          </a:xfrm>
          <a:prstGeom prst="wedgeEllipseCallout">
            <a:avLst>
              <a:gd name="adj1" fmla="val -57822"/>
              <a:gd name="adj2" fmla="val -49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chemeClr val="tx1"/>
                  </a:solidFill>
                </a:ln>
              </a:rPr>
              <a:t>BEST</a:t>
            </a: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SPECIFIC</a:t>
            </a:r>
            <a:r>
              <a:rPr lang="en-GB" sz="3200" b="1" dirty="0"/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PREFERENCE</a:t>
            </a:r>
          </a:p>
        </p:txBody>
      </p:sp>
    </p:spTree>
    <p:extLst>
      <p:ext uri="{BB962C8B-B14F-4D97-AF65-F5344CB8AC3E}">
        <p14:creationId xmlns:p14="http://schemas.microsoft.com/office/powerpoint/2010/main" val="9972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FC81D-8696-4B91-B7A0-376BF126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87" y="382556"/>
            <a:ext cx="4833525" cy="2774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5F3D18-FCEC-44FA-BF0E-978726DFE071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F2E682-3D06-4014-8484-A2024B14C536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JAKE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WOULD PREFER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</a:rPr>
              <a:t>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HIS OWN COOKING AS HE IS A MASTERCHEF</a:t>
            </a:r>
          </a:p>
        </p:txBody>
      </p:sp>
    </p:spTree>
    <p:extLst>
      <p:ext uri="{BB962C8B-B14F-4D97-AF65-F5344CB8AC3E}">
        <p14:creationId xmlns:p14="http://schemas.microsoft.com/office/powerpoint/2010/main" val="297796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3B1DBE8-23D1-41D5-A7A6-2C15D5452A17}"/>
              </a:ext>
            </a:extLst>
          </p:cNvPr>
          <p:cNvSpPr/>
          <p:nvPr/>
        </p:nvSpPr>
        <p:spPr>
          <a:xfrm>
            <a:off x="3237308" y="319827"/>
            <a:ext cx="3373623" cy="2332971"/>
          </a:xfrm>
          <a:prstGeom prst="wedgeEllipseCallout">
            <a:avLst>
              <a:gd name="adj1" fmla="val -43455"/>
              <a:gd name="adj2" fmla="val 98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PREFERENCE </a:t>
            </a:r>
            <a:r>
              <a:rPr lang="en-GB" sz="4400" b="1" dirty="0">
                <a:ln>
                  <a:solidFill>
                    <a:schemeClr val="tx1"/>
                  </a:solidFill>
                </a:ln>
              </a:rPr>
              <a:t>INSTEAD</a:t>
            </a:r>
          </a:p>
        </p:txBody>
      </p:sp>
      <p:sp>
        <p:nvSpPr>
          <p:cNvPr id="3" name="Star: 32 Points 2"/>
          <p:cNvSpPr/>
          <p:nvPr/>
        </p:nvSpPr>
        <p:spPr>
          <a:xfrm>
            <a:off x="4814806" y="14967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668170" y="1270413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64" y="2174839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973133" y="2480717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450770" y="2083279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</p:spTree>
    <p:extLst>
      <p:ext uri="{BB962C8B-B14F-4D97-AF65-F5344CB8AC3E}">
        <p14:creationId xmlns:p14="http://schemas.microsoft.com/office/powerpoint/2010/main" val="17863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BB095-D852-412A-AE0F-997DFBEA4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75" y="466530"/>
            <a:ext cx="5304332" cy="3054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04432E-7AAC-4B49-9CE5-AA04838E7C28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JAKE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rgbClr val="7054D0"/>
                </a:solidFill>
                <a:latin typeface="Arial Rounded MT Bold" panose="020F0704030504030204" pitchFamily="34" charset="0"/>
              </a:rPr>
              <a:t>WOULD RATHER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7054D0"/>
                </a:solidFill>
              </a:rPr>
              <a:t>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GO FISHING THAN ANYTHING ELSE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F0A0-954A-484C-97AB-2A3922AAB026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</p:spTree>
    <p:extLst>
      <p:ext uri="{BB962C8B-B14F-4D97-AF65-F5344CB8AC3E}">
        <p14:creationId xmlns:p14="http://schemas.microsoft.com/office/powerpoint/2010/main" val="2718632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3B1DBE8-23D1-41D5-A7A6-2C15D5452A17}"/>
              </a:ext>
            </a:extLst>
          </p:cNvPr>
          <p:cNvSpPr/>
          <p:nvPr/>
        </p:nvSpPr>
        <p:spPr>
          <a:xfrm>
            <a:off x="3237308" y="319827"/>
            <a:ext cx="3373623" cy="2332971"/>
          </a:xfrm>
          <a:prstGeom prst="wedgeEllipseCallout">
            <a:avLst>
              <a:gd name="adj1" fmla="val -43455"/>
              <a:gd name="adj2" fmla="val 98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DIRECT</a:t>
            </a: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PREFERENCE</a:t>
            </a:r>
          </a:p>
        </p:txBody>
      </p:sp>
      <p:sp>
        <p:nvSpPr>
          <p:cNvPr id="3" name="Star: 32 Points 2"/>
          <p:cNvSpPr/>
          <p:nvPr/>
        </p:nvSpPr>
        <p:spPr>
          <a:xfrm>
            <a:off x="4814806" y="14967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668170" y="1270413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564" y="2174839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973133" y="2480717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901053" y="2459538"/>
            <a:ext cx="3466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25163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DEBF15-7B98-462C-A41C-FDE306672991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16ED5-0A34-424C-A13D-070C7EA0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3" y="399058"/>
            <a:ext cx="4007868" cy="230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6BAB9-2FCE-44A8-9D51-37CC531E84DE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SARAH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rgbClr val="E61000"/>
                </a:solidFill>
                <a:latin typeface="Arial Rounded MT Bold" panose="020F0704030504030204" pitchFamily="34" charset="0"/>
              </a:rPr>
              <a:t>WANTS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HER OWN HOME TO BE TOGETHER WITH JAKE</a:t>
            </a:r>
          </a:p>
        </p:txBody>
      </p:sp>
    </p:spTree>
    <p:extLst>
      <p:ext uri="{BB962C8B-B14F-4D97-AF65-F5344CB8AC3E}">
        <p14:creationId xmlns:p14="http://schemas.microsoft.com/office/powerpoint/2010/main" val="324807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3E9B48-935A-42B5-B741-0DCE8D5635B8}"/>
              </a:ext>
            </a:extLst>
          </p:cNvPr>
          <p:cNvSpPr txBox="1"/>
          <p:nvPr/>
        </p:nvSpPr>
        <p:spPr>
          <a:xfrm>
            <a:off x="2368034" y="1258921"/>
            <a:ext cx="74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PREFERENCES!</a:t>
            </a:r>
          </a:p>
        </p:txBody>
      </p:sp>
      <p:pic>
        <p:nvPicPr>
          <p:cNvPr id="2" name="PREFWIP">
            <a:hlinkClick r:id="" action="ppaction://media"/>
            <a:extLst>
              <a:ext uri="{FF2B5EF4-FFF2-40B4-BE49-F238E27FC236}">
                <a16:creationId xmlns:a16="http://schemas.microsoft.com/office/drawing/2014/main" id="{B33ECA51-459C-4C7D-876E-D11AA52CE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2000" contrast="5000"/>
          </a:blip>
          <a:srcRect l="33129" t="35860" r="27687" b="24626"/>
          <a:stretch/>
        </p:blipFill>
        <p:spPr>
          <a:xfrm>
            <a:off x="3768858" y="2078889"/>
            <a:ext cx="4654283" cy="352019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2853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AAE5EC7A-1AFF-4D71-82C8-77F831F6779B}"/>
              </a:ext>
            </a:extLst>
          </p:cNvPr>
          <p:cNvSpPr/>
          <p:nvPr/>
        </p:nvSpPr>
        <p:spPr>
          <a:xfrm rot="2055350">
            <a:off x="3280117" y="1722027"/>
            <a:ext cx="166350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0E1028B-052E-46E1-8740-311EBCD9AF36}"/>
              </a:ext>
            </a:extLst>
          </p:cNvPr>
          <p:cNvSpPr/>
          <p:nvPr/>
        </p:nvSpPr>
        <p:spPr>
          <a:xfrm>
            <a:off x="2937827" y="291443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9E63BF7-444E-493F-ADC1-C9C252E7154A}"/>
              </a:ext>
            </a:extLst>
          </p:cNvPr>
          <p:cNvSpPr/>
          <p:nvPr/>
        </p:nvSpPr>
        <p:spPr>
          <a:xfrm rot="19468392">
            <a:off x="3464082" y="444942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A267E50-E9D8-4CE7-8526-B4C4BA839488}"/>
              </a:ext>
            </a:extLst>
          </p:cNvPr>
          <p:cNvSpPr/>
          <p:nvPr/>
        </p:nvSpPr>
        <p:spPr>
          <a:xfrm rot="1805060" flipH="1">
            <a:off x="7122413" y="428745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B79D85E-C5AA-478E-9736-08DDE4CD1821}"/>
              </a:ext>
            </a:extLst>
          </p:cNvPr>
          <p:cNvSpPr/>
          <p:nvPr/>
        </p:nvSpPr>
        <p:spPr>
          <a:xfrm flipH="1">
            <a:off x="7498177" y="295739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9A6FF10-6408-4CAF-8A7B-36D8255C5A6A}"/>
              </a:ext>
            </a:extLst>
          </p:cNvPr>
          <p:cNvSpPr/>
          <p:nvPr/>
        </p:nvSpPr>
        <p:spPr>
          <a:xfrm rot="19822682" flipH="1">
            <a:off x="7121650" y="173482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3682B-C428-4F6D-ABE5-3E82F66B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B23C8-682B-47A7-85C7-8B0D2126A951}"/>
              </a:ext>
            </a:extLst>
          </p:cNvPr>
          <p:cNvSpPr/>
          <p:nvPr/>
        </p:nvSpPr>
        <p:spPr>
          <a:xfrm>
            <a:off x="1589021" y="963955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E2910-F110-45EC-8F48-731EFC46342F}"/>
              </a:ext>
            </a:extLst>
          </p:cNvPr>
          <p:cNvSpPr/>
          <p:nvPr/>
        </p:nvSpPr>
        <p:spPr>
          <a:xfrm>
            <a:off x="7930063" y="862998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54158E-141F-42D9-A447-4E732CE8871A}"/>
              </a:ext>
            </a:extLst>
          </p:cNvPr>
          <p:cNvSpPr/>
          <p:nvPr/>
        </p:nvSpPr>
        <p:spPr>
          <a:xfrm>
            <a:off x="885259" y="291443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845F9-3BBD-41A7-B199-687BCB8EDD33}"/>
              </a:ext>
            </a:extLst>
          </p:cNvPr>
          <p:cNvSpPr/>
          <p:nvPr/>
        </p:nvSpPr>
        <p:spPr>
          <a:xfrm>
            <a:off x="9013008" y="2644170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2DDBC7-5ABE-4652-8C93-11F1F5FB0741}"/>
              </a:ext>
            </a:extLst>
          </p:cNvPr>
          <p:cNvSpPr/>
          <p:nvPr/>
        </p:nvSpPr>
        <p:spPr>
          <a:xfrm>
            <a:off x="1219069" y="452996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17FB52-AC6B-4CD7-980B-66E404A8F73E}"/>
              </a:ext>
            </a:extLst>
          </p:cNvPr>
          <p:cNvSpPr/>
          <p:nvPr/>
        </p:nvSpPr>
        <p:spPr>
          <a:xfrm>
            <a:off x="8920457" y="482588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1A05F-303F-48E4-90A1-370C203FF17C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r>
              <a:rPr kumimoji="0" lang="en-GB" sz="2800" b="0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CONTEXTS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862CCDC9-6821-4C96-BC4F-5818C614E4AE}"/>
              </a:ext>
            </a:extLst>
          </p:cNvPr>
          <p:cNvSpPr/>
          <p:nvPr/>
        </p:nvSpPr>
        <p:spPr>
          <a:xfrm>
            <a:off x="4004398" y="1015718"/>
            <a:ext cx="4173314" cy="64344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</a:t>
            </a: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90909B89-B974-4A17-BAFC-9B3A5DFA1668}"/>
              </a:ext>
            </a:extLst>
          </p:cNvPr>
          <p:cNvSpPr/>
          <p:nvPr/>
        </p:nvSpPr>
        <p:spPr>
          <a:xfrm>
            <a:off x="2866163" y="2889271"/>
            <a:ext cx="6459676" cy="9960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PERSONAL PREFERENCES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D8C6E9A-462E-49DC-B83E-2B6EA63E9302}"/>
              </a:ext>
            </a:extLst>
          </p:cNvPr>
          <p:cNvSpPr/>
          <p:nvPr/>
        </p:nvSpPr>
        <p:spPr>
          <a:xfrm>
            <a:off x="3897666" y="5662548"/>
            <a:ext cx="3439532" cy="654276"/>
          </a:xfrm>
          <a:prstGeom prst="wedgeEllipseCallout">
            <a:avLst>
              <a:gd name="adj1" fmla="val -58364"/>
              <a:gd name="adj2" fmla="val -62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ALTERNATIVE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DDC20836-B7E6-45A8-BFFB-1C608C55108E}"/>
              </a:ext>
            </a:extLst>
          </p:cNvPr>
          <p:cNvSpPr/>
          <p:nvPr/>
        </p:nvSpPr>
        <p:spPr>
          <a:xfrm>
            <a:off x="7976547" y="5776537"/>
            <a:ext cx="2325943" cy="727307"/>
          </a:xfrm>
          <a:prstGeom prst="wedgeEllipseCallout">
            <a:avLst>
              <a:gd name="adj1" fmla="val 25763"/>
              <a:gd name="adj2" fmla="val -88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1511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" grpId="0" animBg="1"/>
      <p:bldP spid="18" grpId="0" animBg="1"/>
      <p:bldP spid="3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5311742" y="1380269"/>
            <a:ext cx="3200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200" b="1" dirty="0">
                <a:solidFill>
                  <a:prstClr val="black"/>
                </a:solidFill>
              </a:rPr>
              <a:t>I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198255" y="2395932"/>
            <a:ext cx="3200400" cy="781402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415483" y="1315450"/>
            <a:ext cx="3200400" cy="781403"/>
          </a:xfrm>
          <a:prstGeom prst="wedgeEllipseCallout">
            <a:avLst>
              <a:gd name="adj1" fmla="val -77332"/>
              <a:gd name="adj2" fmla="val 358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607801" y="2923954"/>
            <a:ext cx="3200400" cy="900606"/>
          </a:xfrm>
          <a:prstGeom prst="wedgeEllipseCallout">
            <a:avLst>
              <a:gd name="adj1" fmla="val 59510"/>
              <a:gd name="adj2" fmla="val 2475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BEST FOR ME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1542877" y="3962243"/>
            <a:ext cx="3200400" cy="900605"/>
          </a:xfrm>
          <a:prstGeom prst="wedgeEllipseCallout">
            <a:avLst>
              <a:gd name="adj1" fmla="val 63188"/>
              <a:gd name="adj2" fmla="val -730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BEST FOR ME</a:t>
            </a:r>
            <a:endParaRPr kumimoji="0" lang="en-GB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585603" y="5711992"/>
            <a:ext cx="3200400" cy="781402"/>
          </a:xfrm>
          <a:prstGeom prst="wedgeEllipseCallout">
            <a:avLst>
              <a:gd name="adj1" fmla="val -69107"/>
              <a:gd name="adj2" fmla="val 17720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49CEF-C366-4A2A-AE5E-9EE996BAA0B5}"/>
              </a:ext>
            </a:extLst>
          </p:cNvPr>
          <p:cNvSpPr/>
          <p:nvPr/>
        </p:nvSpPr>
        <p:spPr>
          <a:xfrm>
            <a:off x="3679857" y="364606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FD3C9F1-5116-48D4-9294-367D4666EE5D}"/>
              </a:ext>
            </a:extLst>
          </p:cNvPr>
          <p:cNvSpPr/>
          <p:nvPr/>
        </p:nvSpPr>
        <p:spPr>
          <a:xfrm>
            <a:off x="1405997" y="5000531"/>
            <a:ext cx="3200400" cy="1361035"/>
          </a:xfrm>
          <a:prstGeom prst="wedgeEllipseCallout">
            <a:avLst>
              <a:gd name="adj1" fmla="val 69832"/>
              <a:gd name="adj2" fmla="val -2583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ALTERNATIVE FOR 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7389E3-D132-46AC-A025-1B1DFB5DA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566074" y="-127497"/>
            <a:ext cx="2687052" cy="27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771165" y="2671210"/>
            <a:ext cx="2872170" cy="649840"/>
          </a:xfrm>
          <a:prstGeom prst="wedgeEllipseCallout">
            <a:avLst>
              <a:gd name="adj1" fmla="val -53640"/>
              <a:gd name="adj2" fmla="val -37503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8347871" y="1380269"/>
            <a:ext cx="3200400" cy="649778"/>
          </a:xfrm>
          <a:prstGeom prst="wedgeEllipseCallout">
            <a:avLst>
              <a:gd name="adj1" fmla="val -62153"/>
              <a:gd name="adj2" fmla="val 20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8767125" y="5798271"/>
            <a:ext cx="2409322" cy="740157"/>
          </a:xfrm>
          <a:prstGeom prst="wedgeEllipseCallout">
            <a:avLst>
              <a:gd name="adj1" fmla="val -68170"/>
              <a:gd name="adj2" fmla="val 18539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AB4B3-98DD-46A3-A441-1E6627355803}"/>
              </a:ext>
            </a:extLst>
          </p:cNvPr>
          <p:cNvSpPr/>
          <p:nvPr/>
        </p:nvSpPr>
        <p:spPr>
          <a:xfrm>
            <a:off x="3679857" y="364606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1D7E6-B8E8-4E6E-A262-AB0F7301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59" y="1380269"/>
            <a:ext cx="4365114" cy="5712447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2FB91A12-0932-45D4-B272-12F0F7CC1EB3}"/>
              </a:ext>
            </a:extLst>
          </p:cNvPr>
          <p:cNvSpPr/>
          <p:nvPr/>
        </p:nvSpPr>
        <p:spPr>
          <a:xfrm>
            <a:off x="1542877" y="2923954"/>
            <a:ext cx="3265324" cy="900606"/>
          </a:xfrm>
          <a:prstGeom prst="wedgeEllipseCallout">
            <a:avLst>
              <a:gd name="adj1" fmla="val 59510"/>
              <a:gd name="adj2" fmla="val 2475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BEST FOR YOU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512DAD9A-DDA6-4589-8E15-4419EF378841}"/>
              </a:ext>
            </a:extLst>
          </p:cNvPr>
          <p:cNvSpPr/>
          <p:nvPr/>
        </p:nvSpPr>
        <p:spPr>
          <a:xfrm>
            <a:off x="1254642" y="3962243"/>
            <a:ext cx="3488635" cy="900605"/>
          </a:xfrm>
          <a:prstGeom prst="wedgeEllipseCallout">
            <a:avLst>
              <a:gd name="adj1" fmla="val 63188"/>
              <a:gd name="adj2" fmla="val -730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BEST FOR YOU</a:t>
            </a:r>
            <a:endParaRPr kumimoji="0" lang="en-GB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6C8D8EA9-AAA9-48BD-95B6-6FE9687A8929}"/>
              </a:ext>
            </a:extLst>
          </p:cNvPr>
          <p:cNvSpPr/>
          <p:nvPr/>
        </p:nvSpPr>
        <p:spPr>
          <a:xfrm>
            <a:off x="1041991" y="5000531"/>
            <a:ext cx="3564406" cy="1361035"/>
          </a:xfrm>
          <a:prstGeom prst="wedgeEllipseCallout">
            <a:avLst>
              <a:gd name="adj1" fmla="val 69832"/>
              <a:gd name="adj2" fmla="val -2583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ALTERNATIVE FOR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468024-E32A-418A-A4AC-34B0D116A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566074" y="-127497"/>
            <a:ext cx="2687052" cy="27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08F1EE-6B72-4068-8BD2-5E40BC5171A3}"/>
              </a:ext>
            </a:extLst>
          </p:cNvPr>
          <p:cNvSpPr/>
          <p:nvPr/>
        </p:nvSpPr>
        <p:spPr>
          <a:xfrm>
            <a:off x="2055644" y="2609367"/>
            <a:ext cx="811151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FAVORITE</a:t>
            </a:r>
            <a:r>
              <a:rPr kumimoji="0" lang="en-GB" sz="3200" b="0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ACTIVITIES OR THINGS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THAT YOU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WANT MORE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THAN OTHERS</a:t>
            </a:r>
            <a:endParaRPr kumimoji="0" lang="en-GB" sz="3200" b="0" i="0" u="none" strike="noStrike" kern="0" cap="none" spc="0" normalizeH="0" baseline="0" noProof="0" dirty="0">
              <a:ln w="12700">
                <a:solidFill>
                  <a:schemeClr val="tx1"/>
                </a:solidFill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A89E7-8BBF-49CA-B2BD-C38ACFB29B7E}"/>
              </a:ext>
            </a:extLst>
          </p:cNvPr>
          <p:cNvSpPr/>
          <p:nvPr/>
        </p:nvSpPr>
        <p:spPr>
          <a:xfrm>
            <a:off x="3985660" y="572522"/>
            <a:ext cx="443743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4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 ARE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B20059-E6E5-4E29-971E-49B353E7EC06}"/>
              </a:ext>
            </a:extLst>
          </p:cNvPr>
          <p:cNvSpPr/>
          <p:nvPr/>
        </p:nvSpPr>
        <p:spPr>
          <a:xfrm>
            <a:off x="2150221" y="4524784"/>
            <a:ext cx="79223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ALSO PLACES 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YOU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ENJOY</a:t>
            </a:r>
          </a:p>
          <a:p>
            <a:pPr algn="ctr"/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AND PEOPLE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Arial Rounded MT Bold" panose="020F0704030504030204" pitchFamily="34" charset="0"/>
              </a:rPr>
              <a:t>THAT MAKE YOU </a:t>
            </a:r>
            <a:r>
              <a:rPr lang="en-GB" sz="3200" kern="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HAPPY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69F39-BB45-4314-8F1A-61FC614F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00" y="981194"/>
            <a:ext cx="307265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DC912C-CB03-45B5-935C-861F19225BF9}"/>
              </a:ext>
            </a:extLst>
          </p:cNvPr>
          <p:cNvSpPr/>
          <p:nvPr/>
        </p:nvSpPr>
        <p:spPr>
          <a:xfrm>
            <a:off x="1678511" y="1707662"/>
            <a:ext cx="3582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C3D489-88ED-4EF3-87F9-544753529166}"/>
              </a:ext>
            </a:extLst>
          </p:cNvPr>
          <p:cNvSpPr/>
          <p:nvPr/>
        </p:nvSpPr>
        <p:spPr>
          <a:xfrm>
            <a:off x="1362343" y="3428999"/>
            <a:ext cx="4247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49868-9C1A-44E6-A285-7A9B48210D6D}"/>
              </a:ext>
            </a:extLst>
          </p:cNvPr>
          <p:cNvSpPr/>
          <p:nvPr/>
        </p:nvSpPr>
        <p:spPr>
          <a:xfrm>
            <a:off x="1112533" y="5150336"/>
            <a:ext cx="4746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CBD33-B909-4C97-A9EF-14F20C480F27}"/>
              </a:ext>
            </a:extLst>
          </p:cNvPr>
          <p:cNvSpPr txBox="1"/>
          <p:nvPr/>
        </p:nvSpPr>
        <p:spPr>
          <a:xfrm>
            <a:off x="2890846" y="1061331"/>
            <a:ext cx="666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WHAT’S THE DIFFERENCE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5A86E-2A79-49C1-8A56-9166C4807C7A}"/>
              </a:ext>
            </a:extLst>
          </p:cNvPr>
          <p:cNvSpPr/>
          <p:nvPr/>
        </p:nvSpPr>
        <p:spPr>
          <a:xfrm>
            <a:off x="6582529" y="1674673"/>
            <a:ext cx="3582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92493-E1B7-43A7-9BBA-D84623983C42}"/>
              </a:ext>
            </a:extLst>
          </p:cNvPr>
          <p:cNvSpPr/>
          <p:nvPr/>
        </p:nvSpPr>
        <p:spPr>
          <a:xfrm>
            <a:off x="6582529" y="3428998"/>
            <a:ext cx="4247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01AA3F-4262-462B-BE05-5264EDAB9C0D}"/>
              </a:ext>
            </a:extLst>
          </p:cNvPr>
          <p:cNvSpPr/>
          <p:nvPr/>
        </p:nvSpPr>
        <p:spPr>
          <a:xfrm>
            <a:off x="6411091" y="5150335"/>
            <a:ext cx="4746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E77561-3CF6-4E82-8DB3-9938434F6E35}"/>
              </a:ext>
            </a:extLst>
          </p:cNvPr>
          <p:cNvSpPr txBox="1"/>
          <p:nvPr/>
        </p:nvSpPr>
        <p:spPr>
          <a:xfrm>
            <a:off x="3740689" y="2545677"/>
            <a:ext cx="496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70AD47"/>
                </a:solidFill>
                <a:effectLst>
                  <a:glow rad="596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PREFERENCES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CAF953-FD99-4406-A054-FC1E0E70F9B7}"/>
              </a:ext>
            </a:extLst>
          </p:cNvPr>
          <p:cNvSpPr txBox="1"/>
          <p:nvPr/>
        </p:nvSpPr>
        <p:spPr>
          <a:xfrm>
            <a:off x="3126371" y="4259995"/>
            <a:ext cx="593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4472C4"/>
                </a:solidFill>
                <a:effectLst>
                  <a:glow rad="596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BEST PERSONAL PREFERENCES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CB760-D2DC-4333-8A7B-9F7B3ADF9E8F}"/>
              </a:ext>
            </a:extLst>
          </p:cNvPr>
          <p:cNvSpPr txBox="1"/>
          <p:nvPr/>
        </p:nvSpPr>
        <p:spPr>
          <a:xfrm>
            <a:off x="1957819" y="5902175"/>
            <a:ext cx="984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406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DIRECT  WISH                     </a:t>
            </a: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7054D0"/>
                </a:solidFill>
                <a:effectLst>
                  <a:glow rad="406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PREFERENCE INSTEAD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EABF4-1038-4313-A59F-69B54126A263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r>
              <a:rPr kumimoji="0" lang="en-GB" sz="2800" b="0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CONTEXTS</a:t>
            </a:r>
          </a:p>
        </p:txBody>
      </p:sp>
    </p:spTree>
    <p:extLst>
      <p:ext uri="{BB962C8B-B14F-4D97-AF65-F5344CB8AC3E}">
        <p14:creationId xmlns:p14="http://schemas.microsoft.com/office/powerpoint/2010/main" val="41489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grpId="0" nodeType="click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Left 6">
            <a:extLst>
              <a:ext uri="{FF2B5EF4-FFF2-40B4-BE49-F238E27FC236}">
                <a16:creationId xmlns:a16="http://schemas.microsoft.com/office/drawing/2014/main" id="{973A677F-B3E5-44A8-9FB6-5B4DCAA802A8}"/>
              </a:ext>
            </a:extLst>
          </p:cNvPr>
          <p:cNvSpPr/>
          <p:nvPr/>
        </p:nvSpPr>
        <p:spPr>
          <a:xfrm rot="2055350">
            <a:off x="3146928" y="1705044"/>
            <a:ext cx="183734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</a:rPr>
              <a:t>GENERAL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A5DD14-B38F-4076-BEF8-EDEAACA3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225" y="1901819"/>
            <a:ext cx="3414056" cy="3054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F54B1-1B99-41F2-BAAB-611529960CA0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r>
              <a:rPr kumimoji="0" lang="en-GB" sz="2800" b="0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CONTEXTS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FE4FA-8FD9-447C-B10A-FE016F628AC3}"/>
              </a:ext>
            </a:extLst>
          </p:cNvPr>
          <p:cNvSpPr/>
          <p:nvPr/>
        </p:nvSpPr>
        <p:spPr>
          <a:xfrm>
            <a:off x="1589021" y="963955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26BB03-6DAA-4F54-BC93-7EE38544A592}"/>
              </a:ext>
            </a:extLst>
          </p:cNvPr>
          <p:cNvSpPr/>
          <p:nvPr/>
        </p:nvSpPr>
        <p:spPr>
          <a:xfrm>
            <a:off x="7930063" y="862998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020A8746-3279-4628-AD77-BF6A7F0689C1}"/>
              </a:ext>
            </a:extLst>
          </p:cNvPr>
          <p:cNvSpPr/>
          <p:nvPr/>
        </p:nvSpPr>
        <p:spPr>
          <a:xfrm rot="19822682" flipH="1">
            <a:off x="7121650" y="173482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</a:rPr>
              <a:t>SPECIFIC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4D71C-4BCE-4E7F-8484-03A51F8909F2}"/>
              </a:ext>
            </a:extLst>
          </p:cNvPr>
          <p:cNvSpPr/>
          <p:nvPr/>
        </p:nvSpPr>
        <p:spPr>
          <a:xfrm>
            <a:off x="7567842" y="4447495"/>
            <a:ext cx="4425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I</a:t>
            </a:r>
            <a:r>
              <a:rPr kumimoji="0" lang="en-GB" sz="4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WOULD LIKE 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TO SEE AFRICA SOON</a:t>
            </a:r>
            <a:endParaRPr kumimoji="0" lang="en-GB" sz="4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24B32-5D43-4712-A124-4D03A548304B}"/>
              </a:ext>
            </a:extLst>
          </p:cNvPr>
          <p:cNvSpPr/>
          <p:nvPr/>
        </p:nvSpPr>
        <p:spPr>
          <a:xfrm>
            <a:off x="963315" y="3503534"/>
            <a:ext cx="314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 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TRAVELLING</a:t>
            </a:r>
          </a:p>
          <a:p>
            <a:pPr lvl="0" algn="ctr"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OFTEN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0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4" grpId="0"/>
      <p:bldP spid="6" grpId="0"/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C21F7471-00DE-4DA8-902F-77578361B918}"/>
              </a:ext>
            </a:extLst>
          </p:cNvPr>
          <p:cNvSpPr/>
          <p:nvPr/>
        </p:nvSpPr>
        <p:spPr>
          <a:xfrm flipH="1">
            <a:off x="7498177" y="295739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SPECIFIC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B91485A-A501-4AAF-BCAF-F7C6B5E53FF0}"/>
              </a:ext>
            </a:extLst>
          </p:cNvPr>
          <p:cNvSpPr/>
          <p:nvPr/>
        </p:nvSpPr>
        <p:spPr>
          <a:xfrm>
            <a:off x="2937827" y="291443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03B8C-87E3-4EE4-92F0-B917D1BD0759}"/>
              </a:ext>
            </a:extLst>
          </p:cNvPr>
          <p:cNvSpPr/>
          <p:nvPr/>
        </p:nvSpPr>
        <p:spPr>
          <a:xfrm>
            <a:off x="885259" y="291443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581E93-200E-4966-BA41-9BF525193E4E}"/>
              </a:ext>
            </a:extLst>
          </p:cNvPr>
          <p:cNvSpPr/>
          <p:nvPr/>
        </p:nvSpPr>
        <p:spPr>
          <a:xfrm>
            <a:off x="9013008" y="2644170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86EE99-07FE-47EA-A44A-E4FBFF7D619C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PREFERENCE</a:t>
            </a:r>
            <a:r>
              <a:rPr lang="en-GB" sz="2800" dirty="0">
                <a:ln w="9525">
                  <a:solidFill>
                    <a:sysClr val="windowText" lastClr="000000"/>
                  </a:solidFill>
                </a:ln>
              </a:rPr>
              <a:t> CONTEXTS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395F2-8AF3-42D7-93E6-B3A61CD0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72" y="1859144"/>
            <a:ext cx="3414056" cy="3139712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69A45E-6F95-4642-AA08-75DA080A9BC6}"/>
              </a:ext>
            </a:extLst>
          </p:cNvPr>
          <p:cNvSpPr/>
          <p:nvPr/>
        </p:nvSpPr>
        <p:spPr>
          <a:xfrm>
            <a:off x="841098" y="4577115"/>
            <a:ext cx="3417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TEA TO COFFEE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434D2A-EC87-4112-91F1-60AC86AFD388}"/>
              </a:ext>
            </a:extLst>
          </p:cNvPr>
          <p:cNvSpPr/>
          <p:nvPr/>
        </p:nvSpPr>
        <p:spPr>
          <a:xfrm>
            <a:off x="7620152" y="4333008"/>
            <a:ext cx="401273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  <a:r>
              <a:rPr lang="en-GB" sz="4000" b="1" kern="0" dirty="0">
                <a:ln w="19050">
                  <a:noFill/>
                </a:ln>
                <a:solidFill>
                  <a:prstClr val="black"/>
                </a:solidFill>
                <a:ea typeface="Verdana" panose="020B0604030504040204" pitchFamily="34" charset="0"/>
              </a:rPr>
              <a:t> ICED TEA RIGHT NOW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4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4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Left 10">
            <a:extLst>
              <a:ext uri="{FF2B5EF4-FFF2-40B4-BE49-F238E27FC236}">
                <a16:creationId xmlns:a16="http://schemas.microsoft.com/office/drawing/2014/main" id="{2525B1A8-C77E-469B-9DAB-E6FA4E68086A}"/>
              </a:ext>
            </a:extLst>
          </p:cNvPr>
          <p:cNvSpPr/>
          <p:nvPr/>
        </p:nvSpPr>
        <p:spPr>
          <a:xfrm rot="19468392">
            <a:off x="3464082" y="444942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F9EE5B0-9DAB-4947-A508-710C50540CB1}"/>
              </a:ext>
            </a:extLst>
          </p:cNvPr>
          <p:cNvSpPr/>
          <p:nvPr/>
        </p:nvSpPr>
        <p:spPr>
          <a:xfrm rot="1805060" flipH="1">
            <a:off x="7122413" y="428745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836BF1-6168-4137-AA52-890A84E480FB}"/>
              </a:ext>
            </a:extLst>
          </p:cNvPr>
          <p:cNvSpPr/>
          <p:nvPr/>
        </p:nvSpPr>
        <p:spPr>
          <a:xfrm>
            <a:off x="8920457" y="482588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ED2DAA-05AA-4E4B-922C-FF2936D7196B}"/>
              </a:ext>
            </a:extLst>
          </p:cNvPr>
          <p:cNvSpPr/>
          <p:nvPr/>
        </p:nvSpPr>
        <p:spPr>
          <a:xfrm>
            <a:off x="1219069" y="452996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1B2BC-B5D4-4711-BC4D-5A04D4822644}"/>
              </a:ext>
            </a:extLst>
          </p:cNvPr>
          <p:cNvSpPr txBox="1"/>
          <p:nvPr/>
        </p:nvSpPr>
        <p:spPr>
          <a:xfrm>
            <a:off x="4261938" y="339778"/>
            <a:ext cx="365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r>
              <a:rPr kumimoji="0" lang="en-GB" sz="2800" b="0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CONTEXTS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60F445-8981-49C7-B0A6-C23CEA07D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530" y="1907916"/>
            <a:ext cx="3090940" cy="3042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7259A9-858E-49BB-900E-E8AA80C33697}"/>
              </a:ext>
            </a:extLst>
          </p:cNvPr>
          <p:cNvSpPr/>
          <p:nvPr/>
        </p:nvSpPr>
        <p:spPr>
          <a:xfrm>
            <a:off x="1354240" y="1171614"/>
            <a:ext cx="3134191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RATHER</a:t>
            </a: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VISIT EGYPT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THAN TOKYO 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28C58-A879-4A3C-9314-AC2EC5281100}"/>
              </a:ext>
            </a:extLst>
          </p:cNvPr>
          <p:cNvSpPr/>
          <p:nvPr/>
        </p:nvSpPr>
        <p:spPr>
          <a:xfrm>
            <a:off x="7903355" y="1668395"/>
            <a:ext cx="3860352" cy="144655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I </a:t>
            </a: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SOME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MORE ICECREAM</a:t>
            </a:r>
            <a:endParaRPr kumimoji="0" lang="en-GB" sz="48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932017" y="2536770"/>
            <a:ext cx="23086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CCA8DC4-BE86-434B-A88B-A300A4D857C4}"/>
              </a:ext>
            </a:extLst>
          </p:cNvPr>
          <p:cNvSpPr/>
          <p:nvPr/>
        </p:nvSpPr>
        <p:spPr>
          <a:xfrm>
            <a:off x="3839682" y="4327451"/>
            <a:ext cx="3708149" cy="1796519"/>
          </a:xfrm>
          <a:prstGeom prst="wedgeEllipseCallout">
            <a:avLst>
              <a:gd name="adj1" fmla="val -57822"/>
              <a:gd name="adj2" fmla="val -49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PERSONAL</a:t>
            </a:r>
            <a:r>
              <a:rPr lang="en-GB" sz="3200" b="1" dirty="0"/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</a:rPr>
              <a:t>GENERAL PREFERENCE</a:t>
            </a:r>
          </a:p>
        </p:txBody>
      </p:sp>
    </p:spTree>
    <p:extLst>
      <p:ext uri="{BB962C8B-B14F-4D97-AF65-F5344CB8AC3E}">
        <p14:creationId xmlns:p14="http://schemas.microsoft.com/office/powerpoint/2010/main" val="16061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43BF6-1ABF-410A-91F1-8E6AF0941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335" y="404600"/>
            <a:ext cx="4960685" cy="302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C08C6-C7FD-4390-AAEE-1933E82D89C3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44535-B34A-4BB1-BE80-41B22737D29B}"/>
              </a:ext>
            </a:extLst>
          </p:cNvPr>
          <p:cNvSpPr txBox="1"/>
          <p:nvPr/>
        </p:nvSpPr>
        <p:spPr>
          <a:xfrm>
            <a:off x="911290" y="4090771"/>
            <a:ext cx="1036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WE </a:t>
            </a:r>
            <a:r>
              <a:rPr lang="en-GB" sz="54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LIKE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</a:rPr>
              <a:t> SWIMMING AND RELAXING BY THE SEA</a:t>
            </a:r>
          </a:p>
        </p:txBody>
      </p:sp>
    </p:spTree>
    <p:extLst>
      <p:ext uri="{BB962C8B-B14F-4D97-AF65-F5344CB8AC3E}">
        <p14:creationId xmlns:p14="http://schemas.microsoft.com/office/powerpoint/2010/main" val="15652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6097</TotalTime>
  <Words>281</Words>
  <Application>Microsoft Office PowerPoint</Application>
  <PresentationFormat>Widescreen</PresentationFormat>
  <Paragraphs>121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User</cp:lastModifiedBy>
  <cp:revision>98</cp:revision>
  <dcterms:created xsi:type="dcterms:W3CDTF">2019-07-07T14:48:12Z</dcterms:created>
  <dcterms:modified xsi:type="dcterms:W3CDTF">2019-08-15T12:57:34Z</dcterms:modified>
</cp:coreProperties>
</file>