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0"/>
  </p:notesMasterIdLst>
  <p:sldIdLst>
    <p:sldId id="729" r:id="rId5"/>
    <p:sldId id="746" r:id="rId6"/>
    <p:sldId id="769" r:id="rId7"/>
    <p:sldId id="765" r:id="rId8"/>
    <p:sldId id="766" r:id="rId9"/>
    <p:sldId id="770" r:id="rId10"/>
    <p:sldId id="738" r:id="rId11"/>
    <p:sldId id="760" r:id="rId12"/>
    <p:sldId id="764" r:id="rId13"/>
    <p:sldId id="745" r:id="rId14"/>
    <p:sldId id="747" r:id="rId15"/>
    <p:sldId id="761" r:id="rId16"/>
    <p:sldId id="762" r:id="rId17"/>
    <p:sldId id="743" r:id="rId18"/>
    <p:sldId id="744" r:id="rId19"/>
    <p:sldId id="763" r:id="rId20"/>
    <p:sldId id="742" r:id="rId21"/>
    <p:sldId id="754" r:id="rId22"/>
    <p:sldId id="755" r:id="rId23"/>
    <p:sldId id="264" r:id="rId24"/>
    <p:sldId id="267" r:id="rId25"/>
    <p:sldId id="693" r:id="rId26"/>
    <p:sldId id="696" r:id="rId27"/>
    <p:sldId id="682" r:id="rId28"/>
    <p:sldId id="692" r:id="rId29"/>
    <p:sldId id="678" r:id="rId30"/>
    <p:sldId id="700" r:id="rId31"/>
    <p:sldId id="699" r:id="rId32"/>
    <p:sldId id="756" r:id="rId33"/>
    <p:sldId id="265" r:id="rId34"/>
    <p:sldId id="753" r:id="rId35"/>
    <p:sldId id="266" r:id="rId36"/>
    <p:sldId id="257" r:id="rId37"/>
    <p:sldId id="758" r:id="rId38"/>
    <p:sldId id="718" r:id="rId39"/>
    <p:sldId id="335" r:id="rId40"/>
    <p:sldId id="714" r:id="rId41"/>
    <p:sldId id="709" r:id="rId42"/>
    <p:sldId id="710" r:id="rId43"/>
    <p:sldId id="711" r:id="rId44"/>
    <p:sldId id="712" r:id="rId45"/>
    <p:sldId id="713" r:id="rId46"/>
    <p:sldId id="681" r:id="rId47"/>
    <p:sldId id="703" r:id="rId48"/>
    <p:sldId id="694" r:id="rId49"/>
    <p:sldId id="683" r:id="rId50"/>
    <p:sldId id="308" r:id="rId51"/>
    <p:sldId id="706" r:id="rId52"/>
    <p:sldId id="708" r:id="rId53"/>
    <p:sldId id="704" r:id="rId54"/>
    <p:sldId id="736" r:id="rId55"/>
    <p:sldId id="757" r:id="rId56"/>
    <p:sldId id="768" r:id="rId57"/>
    <p:sldId id="767" r:id="rId58"/>
    <p:sldId id="70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153"/>
    <a:srgbClr val="F3F1DB"/>
    <a:srgbClr val="F6F6F6"/>
    <a:srgbClr val="EBD3BB"/>
    <a:srgbClr val="FEEDD1"/>
    <a:srgbClr val="8C685C"/>
    <a:srgbClr val="E4B39B"/>
    <a:srgbClr val="B78D77"/>
    <a:srgbClr val="B18A74"/>
    <a:srgbClr val="1F1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13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" y="37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C8B6-9D8D-4C82-968F-18AAF61BBC47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DC50-4CD8-4366-9E77-FF86B43B0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314-5A7F-49C4-B81E-ACE7B350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F5E8-16F9-4F95-B503-D64A5AAAF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C299-3C4A-453C-A1CB-927F2220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47996-22C5-4987-B01C-75E6BF61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71AC-6E9C-4EE1-98BF-EC03610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1A77-5E08-4DBA-9AB1-A88112A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1DF2-9750-43C4-BE1B-8FFEE6B1B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F52-E53D-445C-94BD-C5ED871E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D95B-9AA1-4DF2-81CB-FFE310B7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34607-9D8C-4D64-9CE8-995090C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413-0654-477B-9BAB-DADE13EB5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639-3F38-42F1-938D-A6AF53B5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D76D-316C-4847-A47E-56E080B3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6AC-2315-4917-9140-34A6C932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84E6-AF97-4801-B18E-8A8ECEB9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3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7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6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8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1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3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6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46C2-AF31-4ABE-A421-DF3CF1EE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A250-08B4-47C2-92D8-FB5239BD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3C1-39E6-4861-B81D-AFEDA408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0DB0-6F5D-44D2-9C84-23846547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20ED-FFCA-4708-A712-25244917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5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2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0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798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3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858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7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163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850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6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4D1C-6389-4EB0-BD6E-3355B415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240E-8A59-4404-9968-E577A4190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4414-556A-4E9E-86C9-7C0F4623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28DA-FFED-4762-AD38-D5E170C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9994-4A3C-45B2-B42F-FCBD113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8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883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401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658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3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6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5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662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1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2EAF-1EC9-40CF-B93F-13DCD413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17E4-48F0-4EF2-92C9-DE1866D6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4C98A-C475-4D0F-AD21-0B3A10A6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CCF88-2CE9-452A-BB76-495F74B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3284-5196-4039-B1CA-160730A9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0056-9249-48DD-922D-D9F1582F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1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8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82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595B-5A87-4A97-8ED7-26E967F7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77C9-FD7E-4FC0-AD60-D7B7155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C9A01-03F0-4E7E-AFFF-791EC333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CE81-BA34-4EB9-9C4E-72DD77672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7734-943D-49E8-98C3-588F66559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481DD-D67D-4A71-A9E9-6E3C5C65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7112B8-6E25-45AA-9920-01A98757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D7017-E550-484D-95F0-6E35E30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4E5E-A135-4CFE-810A-70A6E9E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77BE-0EF8-42F3-96F7-93CC916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8F1C-725C-4DFB-B9C9-FDD2B052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DAB1-A228-4E5D-961A-55DA1D5A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2C8F2-0102-4941-B3E3-54BB0D10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3FD20-1AA0-48FC-B32C-F00BAC99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550D9-ECB0-43EF-8717-8B67E834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2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1ED-5622-44E0-8213-2C7296E5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0074-74FE-49B0-85BC-1B97D290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118A-8D67-47F1-AA3E-DA36761B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1A70-51FE-450E-AF21-CADD14E9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162-60E5-4DAB-8AC5-D0C802C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D880-240A-41EC-AA62-1E16A49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E898-C1AC-43F7-AC87-9BBF225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357D-F0C3-49BA-BA16-CC5669BC2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DDC1-CA95-4D50-856E-1AB63D4E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B9EC-D768-4C9A-A237-0C6AEBC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87F7-8C1C-4332-B20E-0081DEB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5A52-A83C-4C47-AACD-E02A7375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8189-FA58-41E6-9853-D7415466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589A-0CF7-431F-8C5E-BB2B1BE9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62B4-E78D-40F4-836F-5CAB3E21D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A680-DD51-4AE1-AE4F-2910CC16289C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14F8-B5C3-4922-B066-78E8A97D2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AABA-95E2-4D67-BEE1-61B9C3EA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15/07/2019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0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lickr.com/photos/wheatfields/4735323340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pngimg.com/download/16836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photo/woman-in-black-cold-shoulder-dress-holding-tea-cup-with-saucer-716465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pixabay.com/en/glass-champagne-bubbly-glassware-297666/" TargetMode="External"/><Relationship Id="rId3" Type="http://schemas.microsoft.com/office/2007/relationships/hdphoto" Target="../media/hdphoto8.wdp"/><Relationship Id="rId7" Type="http://schemas.openxmlformats.org/officeDocument/2006/relationships/hyperlink" Target="https://pixabay.com/fr/vin-verre-red-alcool-liqueur-35326/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://pngimg.com/download/2389" TargetMode="External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pixabay.com/en/glass-champagne-bubbly-glassware-297666/" TargetMode="External"/><Relationship Id="rId3" Type="http://schemas.microsoft.com/office/2007/relationships/hdphoto" Target="../media/hdphoto8.wdp"/><Relationship Id="rId7" Type="http://schemas.openxmlformats.org/officeDocument/2006/relationships/hyperlink" Target="https://pixabay.com/fr/vin-verre-red-alcool-liqueur-35326/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19.png"/><Relationship Id="rId16" Type="http://schemas.openxmlformats.org/officeDocument/2006/relationships/hyperlink" Target="http://pngimg.com/download/4196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5" Type="http://schemas.microsoft.com/office/2007/relationships/hdphoto" Target="../media/hdphoto12.wdp"/><Relationship Id="rId10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://pngimg.com/download/2389" TargetMode="External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://pngimg.com/download/7191" TargetMode="External"/><Relationship Id="rId1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4.wdp"/><Relationship Id="rId17" Type="http://schemas.openxmlformats.org/officeDocument/2006/relationships/image" Target="../media/image21.png"/><Relationship Id="rId2" Type="http://schemas.openxmlformats.org/officeDocument/2006/relationships/image" Target="../media/image20.png"/><Relationship Id="rId16" Type="http://schemas.openxmlformats.org/officeDocument/2006/relationships/hyperlink" Target="https://pngimg.com/download/7158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microsoft.com/office/2007/relationships/hdphoto" Target="../media/hdphoto15.wdp"/><Relationship Id="rId10" Type="http://schemas.openxmlformats.org/officeDocument/2006/relationships/hyperlink" Target="http://pngimg.com/download/2934" TargetMode="External"/><Relationship Id="rId19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3.wdp"/><Relationship Id="rId1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microsoft.com/office/2007/relationships/hdphoto" Target="../media/hdphoto17.wdp"/><Relationship Id="rId2" Type="http://schemas.microsoft.com/office/2007/relationships/media" Target="../media/media1.m4a"/><Relationship Id="rId16" Type="http://schemas.microsoft.com/office/2007/relationships/hdphoto" Target="../media/hdphoto19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image" Target="../media/image33.png"/><Relationship Id="rId5" Type="http://schemas.openxmlformats.org/officeDocument/2006/relationships/audio" Target="../media/media3.mp3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notesSlide" Target="../notesSlides/notesSlide1.xml"/><Relationship Id="rId14" Type="http://schemas.microsoft.com/office/2007/relationships/hdphoto" Target="../media/hdphoto18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ngimg.com/download/34474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lowers-Vintage-China-Vintage-Dishes-Table-Setting-1926990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ngimg.com/download/12741" TargetMode="External"/><Relationship Id="rId4" Type="http://schemas.microsoft.com/office/2007/relationships/hdphoto" Target="../media/hdphoto23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pxhere.com/en/photo/633572" TargetMode="External"/><Relationship Id="rId5" Type="http://schemas.microsoft.com/office/2007/relationships/hdphoto" Target="../media/hdphoto24.wdp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hyperlink" Target="https://pixabay.com/ko/%EA%BD%83-%EA%BD%83%EC%9E%8E-%EB%A0%88%EB%93%9C-1139877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water-glass-drip-drink-clear-1585192/" TargetMode="External"/><Relationship Id="rId4" Type="http://schemas.microsoft.com/office/2007/relationships/hdphoto" Target="../media/hdphoto10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jeffsainsburytours.com/gardens-of-andalucia/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B3E70-BF20-4FA8-880D-29EC3355D4F0}"/>
              </a:ext>
            </a:extLst>
          </p:cNvPr>
          <p:cNvSpPr txBox="1"/>
          <p:nvPr/>
        </p:nvSpPr>
        <p:spPr>
          <a:xfrm>
            <a:off x="451141" y="5167235"/>
            <a:ext cx="773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TALKING 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E9B48-935A-42B5-B741-0DCE8D5635B8}"/>
              </a:ext>
            </a:extLst>
          </p:cNvPr>
          <p:cNvSpPr txBox="1"/>
          <p:nvPr/>
        </p:nvSpPr>
        <p:spPr>
          <a:xfrm>
            <a:off x="2368034" y="636752"/>
            <a:ext cx="74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PREFERENCES!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418473-7C2B-43D9-AA24-4A5C15C996F3}"/>
              </a:ext>
            </a:extLst>
          </p:cNvPr>
          <p:cNvSpPr/>
          <p:nvPr/>
        </p:nvSpPr>
        <p:spPr>
          <a:xfrm>
            <a:off x="3678928" y="2866542"/>
            <a:ext cx="48341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WHAT ?</a:t>
            </a:r>
            <a:endParaRPr lang="en-GB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8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138252-22A4-496D-8BC4-21EFAC2B4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6" y="124681"/>
            <a:ext cx="5242753" cy="3196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8DB587-5CC6-4BA6-82EB-63DECAFC8129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</p:spTree>
    <p:extLst>
      <p:ext uri="{BB962C8B-B14F-4D97-AF65-F5344CB8AC3E}">
        <p14:creationId xmlns:p14="http://schemas.microsoft.com/office/powerpoint/2010/main" val="3916034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353334" y="2536770"/>
            <a:ext cx="3466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177591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F740B-93E1-4648-B1DF-95FBC5E1C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55" y="395421"/>
            <a:ext cx="4975742" cy="3033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180923-7B14-4ED1-AA43-70F4A227CB1E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</a:t>
            </a:r>
          </a:p>
        </p:txBody>
      </p:sp>
    </p:spTree>
    <p:extLst>
      <p:ext uri="{BB962C8B-B14F-4D97-AF65-F5344CB8AC3E}">
        <p14:creationId xmlns:p14="http://schemas.microsoft.com/office/powerpoint/2010/main" val="654100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60734" y="2063004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9972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755EA7-43E9-46CB-8562-671A8953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6" y="124682"/>
            <a:ext cx="4081009" cy="2488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ABC55-C882-485D-A9E4-727686370880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</a:t>
            </a:r>
          </a:p>
        </p:txBody>
      </p:sp>
    </p:spTree>
    <p:extLst>
      <p:ext uri="{BB962C8B-B14F-4D97-AF65-F5344CB8AC3E}">
        <p14:creationId xmlns:p14="http://schemas.microsoft.com/office/powerpoint/2010/main" val="3710302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25468" y="2063004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</p:spTree>
    <p:extLst>
      <p:ext uri="{BB962C8B-B14F-4D97-AF65-F5344CB8AC3E}">
        <p14:creationId xmlns:p14="http://schemas.microsoft.com/office/powerpoint/2010/main" val="17863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230488-8DA4-4E6F-BDD2-3712E1A4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86" y="124681"/>
            <a:ext cx="3976837" cy="2424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EBF15-7B98-462C-A41C-FDE306672991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</a:t>
            </a:r>
          </a:p>
        </p:txBody>
      </p:sp>
    </p:spTree>
    <p:extLst>
      <p:ext uri="{BB962C8B-B14F-4D97-AF65-F5344CB8AC3E}">
        <p14:creationId xmlns:p14="http://schemas.microsoft.com/office/powerpoint/2010/main" val="324807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214665" y="2536220"/>
            <a:ext cx="39934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8027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60BF0-0BD0-488F-9007-1876A444B6CD}"/>
              </a:ext>
            </a:extLst>
          </p:cNvPr>
          <p:cNvSpPr/>
          <p:nvPr/>
        </p:nvSpPr>
        <p:spPr>
          <a:xfrm>
            <a:off x="1707576" y="1797556"/>
            <a:ext cx="327205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AF20EA-8FED-4DBB-A40E-80EBFC607C30}"/>
              </a:ext>
            </a:extLst>
          </p:cNvPr>
          <p:cNvSpPr/>
          <p:nvPr/>
        </p:nvSpPr>
        <p:spPr>
          <a:xfrm>
            <a:off x="7379523" y="2312835"/>
            <a:ext cx="26452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12812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4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</a:rPr>
              <a:t>CONTEXTS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83CD863-9152-4526-BDA6-68E67D7C3156}"/>
              </a:ext>
            </a:extLst>
          </p:cNvPr>
          <p:cNvSpPr/>
          <p:nvPr/>
        </p:nvSpPr>
        <p:spPr>
          <a:xfrm>
            <a:off x="3733014" y="4212443"/>
            <a:ext cx="3014700" cy="1904214"/>
          </a:xfrm>
          <a:prstGeom prst="wedgeEllipseCallout">
            <a:avLst>
              <a:gd name="adj1" fmla="val 70474"/>
              <a:gd name="adj2" fmla="val -70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n>
                  <a:solidFill>
                    <a:sysClr val="windowText" lastClr="000000"/>
                  </a:solidFill>
                </a:ln>
                <a:latin typeface="Arial Rounded MT Bold" panose="020F0704030504030204" pitchFamily="34" charset="0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384268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5337976" y="1919312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208888" y="2972116"/>
            <a:ext cx="3200400" cy="781402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299736" y="1809054"/>
            <a:ext cx="3200400" cy="781403"/>
          </a:xfrm>
          <a:prstGeom prst="wedgeEllipseCallout">
            <a:avLst>
              <a:gd name="adj1" fmla="val -77332"/>
              <a:gd name="adj2" fmla="val 358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048829" y="3567177"/>
            <a:ext cx="3200400" cy="688327"/>
          </a:xfrm>
          <a:prstGeom prst="wedgeEllipseCallout">
            <a:avLst>
              <a:gd name="adj1" fmla="val 80772"/>
              <a:gd name="adj2" fmla="val 7765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1048829" y="4560681"/>
            <a:ext cx="3200400" cy="688327"/>
          </a:xfrm>
          <a:prstGeom prst="wedgeEllipseCallout">
            <a:avLst>
              <a:gd name="adj1" fmla="val 80131"/>
              <a:gd name="adj2" fmla="val 5056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415483" y="5478523"/>
            <a:ext cx="3200400" cy="781402"/>
          </a:xfrm>
          <a:prstGeom prst="wedgeEllipseCallout">
            <a:avLst>
              <a:gd name="adj1" fmla="val -67446"/>
              <a:gd name="adj2" fmla="val -8133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49CEF-C366-4A2A-AE5E-9EE996BAA0B5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0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3990294" y="2087463"/>
            <a:ext cx="42114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004936" y="3221521"/>
            <a:ext cx="3200400" cy="649840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348410" y="2032179"/>
            <a:ext cx="3200400" cy="649778"/>
          </a:xfrm>
          <a:prstGeom prst="wedgeEllipseCallout">
            <a:avLst>
              <a:gd name="adj1" fmla="val -62153"/>
              <a:gd name="adj2" fmla="val 20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105092" y="3971469"/>
            <a:ext cx="2557365" cy="569199"/>
          </a:xfrm>
          <a:prstGeom prst="wedgeEllipseCallout">
            <a:avLst>
              <a:gd name="adj1" fmla="val 62311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649078" y="5564354"/>
            <a:ext cx="3200400" cy="740157"/>
          </a:xfrm>
          <a:prstGeom prst="wedgeEllipseCallout">
            <a:avLst>
              <a:gd name="adj1" fmla="val -68170"/>
              <a:gd name="adj2" fmla="val 18539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A6C3E54-3177-4590-BDCB-5DC8C49C6033}"/>
              </a:ext>
            </a:extLst>
          </p:cNvPr>
          <p:cNvSpPr/>
          <p:nvPr/>
        </p:nvSpPr>
        <p:spPr>
          <a:xfrm>
            <a:off x="1105092" y="4853074"/>
            <a:ext cx="2557365" cy="569199"/>
          </a:xfrm>
          <a:prstGeom prst="wedgeEllipseCallout">
            <a:avLst>
              <a:gd name="adj1" fmla="val 62311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F3A13C-4B6E-4AEB-9AE3-3AB6B870E01F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85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E9572-7D4E-4BC4-889E-C16B682C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443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6DFFD-9867-4BCA-AF45-36A2E8B51C1E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B8D1A-9F5B-435A-92C1-8F3CD16BE157}"/>
              </a:ext>
            </a:extLst>
          </p:cNvPr>
          <p:cNvSpPr/>
          <p:nvPr/>
        </p:nvSpPr>
        <p:spPr>
          <a:xfrm>
            <a:off x="5523706" y="3321050"/>
            <a:ext cx="6132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</a:t>
            </a:r>
          </a:p>
          <a:p>
            <a:pPr lvl="0" algn="ctr"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4205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7FBDD2-36D5-4512-B226-66297C6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0" y="752354"/>
            <a:ext cx="8388823" cy="6053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69CAEF-31C8-4D9A-B45B-A4B06D3AE472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40178-54DD-4550-87B9-B7A6DBE32F18}"/>
              </a:ext>
            </a:extLst>
          </p:cNvPr>
          <p:cNvSpPr txBox="1"/>
          <p:nvPr/>
        </p:nvSpPr>
        <p:spPr>
          <a:xfrm>
            <a:off x="8798767" y="2463282"/>
            <a:ext cx="2957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WELCOME </a:t>
            </a:r>
          </a:p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TO </a:t>
            </a:r>
          </a:p>
          <a:p>
            <a:pPr algn="ctr"/>
            <a:r>
              <a:rPr lang="en-GB" sz="4000" dirty="0">
                <a:ln w="19050">
                  <a:solidFill>
                    <a:sysClr val="windowText" lastClr="000000"/>
                  </a:solidFill>
                </a:ln>
              </a:rPr>
              <a:t>THE OLD TEA SHOP!</a:t>
            </a:r>
          </a:p>
        </p:txBody>
      </p:sp>
    </p:spTree>
    <p:extLst>
      <p:ext uri="{BB962C8B-B14F-4D97-AF65-F5344CB8AC3E}">
        <p14:creationId xmlns:p14="http://schemas.microsoft.com/office/powerpoint/2010/main" val="35668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CCFF6-CB73-48D2-8BA4-CAE32E37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76093">
            <a:off x="2743132" y="522684"/>
            <a:ext cx="3139712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74D73-9DEC-4EBD-8C9B-BAC2D053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001" y="2435487"/>
            <a:ext cx="3591484" cy="2561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417D28-78E3-4B03-80F5-4DE34705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46401" y="2662296"/>
            <a:ext cx="3290541" cy="22958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36B55-5E4A-400F-A52A-9B8E2FE98EF7}"/>
              </a:ext>
            </a:extLst>
          </p:cNvPr>
          <p:cNvSpPr/>
          <p:nvPr/>
        </p:nvSpPr>
        <p:spPr>
          <a:xfrm>
            <a:off x="2008137" y="5091998"/>
            <a:ext cx="2887953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469961-89FF-4F5A-A1C3-ECAC9C880AAB}"/>
              </a:ext>
            </a:extLst>
          </p:cNvPr>
          <p:cNvSpPr/>
          <p:nvPr/>
        </p:nvSpPr>
        <p:spPr>
          <a:xfrm>
            <a:off x="7658917" y="5091998"/>
            <a:ext cx="2804598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4100681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DCA-95B0-4CD3-9568-9842619E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0" y="493224"/>
            <a:ext cx="3298222" cy="63647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4896090" y="1956120"/>
            <a:ext cx="5660021" cy="119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5631082" y="3853484"/>
            <a:ext cx="419003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5551987" y="5266480"/>
            <a:ext cx="4348223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</a:p>
        </p:txBody>
      </p:sp>
    </p:spTree>
    <p:extLst>
      <p:ext uri="{BB962C8B-B14F-4D97-AF65-F5344CB8AC3E}">
        <p14:creationId xmlns:p14="http://schemas.microsoft.com/office/powerpoint/2010/main" val="1542157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4D5078E-AB06-49F2-8CEF-517EA082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13590" y="890080"/>
            <a:ext cx="7156922" cy="5511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E7F9BBB-3E8E-4726-AB5B-6FDD2AF592FA}"/>
              </a:ext>
            </a:extLst>
          </p:cNvPr>
          <p:cNvSpPr txBox="1"/>
          <p:nvPr/>
        </p:nvSpPr>
        <p:spPr>
          <a:xfrm>
            <a:off x="1113190" y="1173063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0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147625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464E6C7-344C-4684-80C8-993BB682E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121" t="14515" r="6107" b="11224"/>
          <a:stretch/>
        </p:blipFill>
        <p:spPr>
          <a:xfrm>
            <a:off x="0" y="0"/>
            <a:ext cx="12326448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76E9F-9D38-443C-BE17-6C370BAB5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98563" y="2214875"/>
            <a:ext cx="3700840" cy="4858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D1CB40-1A90-4AF7-9223-6B24D140FE3C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553363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305436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extLst>
              <a:ext uri="{FF2B5EF4-FFF2-40B4-BE49-F238E27FC236}">
                <a16:creationId xmlns:a16="http://schemas.microsoft.com/office/drawing/2014/main" id="{A6077143-74EF-459B-80BB-BC54E62D3EE5}"/>
              </a:ext>
            </a:extLst>
          </p:cNvPr>
          <p:cNvSpPr/>
          <p:nvPr/>
        </p:nvSpPr>
        <p:spPr>
          <a:xfrm rot="19822682" flipH="1">
            <a:off x="7121650" y="173482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SPECIFIC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E1293-77AE-46FE-B3D0-9EBCD76D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4B062796-5A40-4060-A575-FC8691518F5F}"/>
              </a:ext>
            </a:extLst>
          </p:cNvPr>
          <p:cNvSpPr/>
          <p:nvPr/>
        </p:nvSpPr>
        <p:spPr>
          <a:xfrm rot="2055350">
            <a:off x="3280117" y="1722027"/>
            <a:ext cx="166350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BBDCE-7CC5-4C44-BD7B-9D817D55D7D1}"/>
              </a:ext>
            </a:extLst>
          </p:cNvPr>
          <p:cNvSpPr/>
          <p:nvPr/>
        </p:nvSpPr>
        <p:spPr>
          <a:xfrm>
            <a:off x="1589021" y="963955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B03CB-3F56-4B98-A568-421343C24E18}"/>
              </a:ext>
            </a:extLst>
          </p:cNvPr>
          <p:cNvSpPr/>
          <p:nvPr/>
        </p:nvSpPr>
        <p:spPr>
          <a:xfrm>
            <a:off x="7930063" y="862998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0FB89-BC3C-49E5-9A4E-7BB400588DB0}"/>
              </a:ext>
            </a:extLst>
          </p:cNvPr>
          <p:cNvSpPr txBox="1"/>
          <p:nvPr/>
        </p:nvSpPr>
        <p:spPr>
          <a:xfrm>
            <a:off x="3377478" y="286345"/>
            <a:ext cx="516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 w="9525">
                  <a:solidFill>
                    <a:sysClr val="windowText" lastClr="000000"/>
                  </a:solidFill>
                </a:ln>
              </a:rPr>
              <a:t>PREFERENCE CONTEXTS</a:t>
            </a:r>
          </a:p>
        </p:txBody>
      </p:sp>
    </p:spTree>
    <p:extLst>
      <p:ext uri="{BB962C8B-B14F-4D97-AF65-F5344CB8AC3E}">
        <p14:creationId xmlns:p14="http://schemas.microsoft.com/office/powerpoint/2010/main" val="22134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1856476"/>
            <a:ext cx="3313287" cy="4679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402B2-3BF2-443A-B288-F52A0CC8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1931" y="3238219"/>
            <a:ext cx="1564185" cy="3128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00DC7-ADC3-46E3-92DC-4A5553D5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163" t="7434" r="21775" b="10582"/>
          <a:stretch/>
        </p:blipFill>
        <p:spPr>
          <a:xfrm>
            <a:off x="9647173" y="2026081"/>
            <a:ext cx="2013995" cy="434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0A3B6-5483-408D-9BA5-7D35FC55F19C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29755-1CE8-4CE8-A795-CF6A194F3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054393" y="2855860"/>
            <a:ext cx="1755364" cy="3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5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1856476"/>
            <a:ext cx="3313287" cy="4679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402B2-3BF2-443A-B288-F52A0CC8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62657" y="3238219"/>
            <a:ext cx="1564185" cy="3128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00DC7-ADC3-46E3-92DC-4A5553D5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163" t="7434" r="21775" b="10582"/>
          <a:stretch/>
        </p:blipFill>
        <p:spPr>
          <a:xfrm>
            <a:off x="9647173" y="2026081"/>
            <a:ext cx="2013995" cy="434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0A3B6-5483-408D-9BA5-7D35FC55F19C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29755-1CE8-4CE8-A795-CF6A194F3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340636" y="2855860"/>
            <a:ext cx="1755364" cy="3510728"/>
          </a:xfrm>
          <a:prstGeom prst="rect">
            <a:avLst/>
          </a:prstGeom>
        </p:spPr>
      </p:pic>
      <p:pic>
        <p:nvPicPr>
          <p:cNvPr id="3" name="Picture 2" descr="A glass of beer on a table&#10;&#10;Description automatically generated">
            <a:extLst>
              <a:ext uri="{FF2B5EF4-FFF2-40B4-BE49-F238E27FC236}">
                <a16:creationId xmlns:a16="http://schemas.microsoft.com/office/drawing/2014/main" id="{E64BB542-3979-4E06-A235-D416E0A540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65722" y="2184674"/>
            <a:ext cx="2277992" cy="42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21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7041" y="2727445"/>
            <a:ext cx="1428946" cy="2857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85987" y="2351938"/>
            <a:ext cx="1637693" cy="3275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25935-5F39-4E28-B78B-EE5B22E1F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23680" y="1483568"/>
            <a:ext cx="1639697" cy="4271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559" r="23763"/>
          <a:stretch/>
        </p:blipFill>
        <p:spPr>
          <a:xfrm>
            <a:off x="7351764" y="2094007"/>
            <a:ext cx="2035077" cy="379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695693" y="2234789"/>
            <a:ext cx="1407736" cy="3344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21163" t="7434" r="21775" b="10582"/>
          <a:stretch/>
        </p:blipFill>
        <p:spPr>
          <a:xfrm>
            <a:off x="498307" y="2097812"/>
            <a:ext cx="1637693" cy="3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6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9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25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9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42C67-E445-47B1-B898-80E56D41B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58" y="3321050"/>
            <a:ext cx="1133892" cy="2130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7BC05-C783-475C-99AC-0479FC9EB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872" y="4320074"/>
            <a:ext cx="568973" cy="1057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6ACBD-C466-4F37-AC42-9A51C5704A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608"/>
          <a:stretch/>
        </p:blipFill>
        <p:spPr>
          <a:xfrm>
            <a:off x="3388845" y="4459328"/>
            <a:ext cx="387603" cy="7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99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BE4400-CDC0-495B-8434-EF5C4BCDF837}"/>
              </a:ext>
            </a:extLst>
          </p:cNvPr>
          <p:cNvSpPr txBox="1"/>
          <p:nvPr/>
        </p:nvSpPr>
        <p:spPr>
          <a:xfrm>
            <a:off x="1504709" y="844952"/>
            <a:ext cx="163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FOOTNOTE</a:t>
            </a:r>
          </a:p>
        </p:txBody>
      </p:sp>
    </p:spTree>
    <p:extLst>
      <p:ext uri="{BB962C8B-B14F-4D97-AF65-F5344CB8AC3E}">
        <p14:creationId xmlns:p14="http://schemas.microsoft.com/office/powerpoint/2010/main" val="2269007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27" y="1369570"/>
            <a:ext cx="5298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257" y="1041839"/>
            <a:ext cx="2328598" cy="1213735"/>
          </a:xfrm>
          <a:prstGeom prst="rect">
            <a:avLst/>
          </a:prstGeom>
        </p:spPr>
      </p:pic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035" y="108898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90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1142257" y="394367"/>
            <a:ext cx="9945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NEXT DAY AT THE TRAVEL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22EA1-A89C-4CA0-AFA4-81AD0A1C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5965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F6F2E-A41F-4C5A-B6BF-C291D6E01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688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Left 15">
            <a:extLst>
              <a:ext uri="{FF2B5EF4-FFF2-40B4-BE49-F238E27FC236}">
                <a16:creationId xmlns:a16="http://schemas.microsoft.com/office/drawing/2014/main" id="{2C6FA2FF-C2CF-4247-A781-E5F09132FA25}"/>
              </a:ext>
            </a:extLst>
          </p:cNvPr>
          <p:cNvSpPr/>
          <p:nvPr/>
        </p:nvSpPr>
        <p:spPr>
          <a:xfrm flipH="1">
            <a:off x="7498177" y="295739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SPECIFIC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6F641133-AB88-47A6-AE5A-6CD14C33D2A6}"/>
              </a:ext>
            </a:extLst>
          </p:cNvPr>
          <p:cNvSpPr/>
          <p:nvPr/>
        </p:nvSpPr>
        <p:spPr>
          <a:xfrm>
            <a:off x="2937827" y="291443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E97CA-7D83-4F7A-B77B-F3E99A7A2441}"/>
              </a:ext>
            </a:extLst>
          </p:cNvPr>
          <p:cNvSpPr/>
          <p:nvPr/>
        </p:nvSpPr>
        <p:spPr>
          <a:xfrm>
            <a:off x="885259" y="291443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13518-FFCD-4C30-935A-6BF280E42844}"/>
              </a:ext>
            </a:extLst>
          </p:cNvPr>
          <p:cNvSpPr/>
          <p:nvPr/>
        </p:nvSpPr>
        <p:spPr>
          <a:xfrm>
            <a:off x="9013008" y="2644170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9CB8C-C213-4FE2-8169-C973FED1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3479E-6346-43C6-BA8D-EF3A04DD2EBD}"/>
              </a:ext>
            </a:extLst>
          </p:cNvPr>
          <p:cNvSpPr txBox="1"/>
          <p:nvPr/>
        </p:nvSpPr>
        <p:spPr>
          <a:xfrm>
            <a:off x="3377478" y="286345"/>
            <a:ext cx="516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 w="9525">
                  <a:solidFill>
                    <a:sysClr val="windowText" lastClr="000000"/>
                  </a:solidFill>
                </a:ln>
              </a:rPr>
              <a:t>PREFERENCE CONTEXTS</a:t>
            </a:r>
          </a:p>
        </p:txBody>
      </p:sp>
    </p:spTree>
    <p:extLst>
      <p:ext uri="{BB962C8B-B14F-4D97-AF65-F5344CB8AC3E}">
        <p14:creationId xmlns:p14="http://schemas.microsoft.com/office/powerpoint/2010/main" val="3325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5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19C0-6FCF-4A81-B145-023759ADC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1442" y="1247064"/>
            <a:ext cx="9489116" cy="53562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5C35FF-AFE5-4231-9986-98671E1CC701}"/>
              </a:ext>
            </a:extLst>
          </p:cNvPr>
          <p:cNvSpPr/>
          <p:nvPr/>
        </p:nvSpPr>
        <p:spPr>
          <a:xfrm>
            <a:off x="2036790" y="1854003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TO GO TO NORTH AMERICA?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7DAFC9-6D32-4637-ADAA-5AB781F04178}"/>
              </a:ext>
            </a:extLst>
          </p:cNvPr>
          <p:cNvSpPr/>
          <p:nvPr/>
        </p:nvSpPr>
        <p:spPr>
          <a:xfrm>
            <a:off x="8048263" y="1180618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TO GO TO CHINA?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6392F0-EF8C-4D42-A27B-AA25BE87DA0F}"/>
              </a:ext>
            </a:extLst>
          </p:cNvPr>
          <p:cNvSpPr/>
          <p:nvPr/>
        </p:nvSpPr>
        <p:spPr>
          <a:xfrm>
            <a:off x="4244049" y="4652139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TO GO TO AFRICA?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D6BCA9-1F83-4E9C-B039-88B639696672}"/>
              </a:ext>
            </a:extLst>
          </p:cNvPr>
          <p:cNvSpPr/>
          <p:nvPr/>
        </p:nvSpPr>
        <p:spPr>
          <a:xfrm>
            <a:off x="4825423" y="1620402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TO GO TO EUROPE?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6A718F-A733-4C8A-84AF-63DEE6C7B120}"/>
              </a:ext>
            </a:extLst>
          </p:cNvPr>
          <p:cNvSpPr/>
          <p:nvPr/>
        </p:nvSpPr>
        <p:spPr>
          <a:xfrm>
            <a:off x="9599272" y="4397416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TO GO TO AUSTRALIA?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071C44-7065-4D07-83E2-FAA76E0A8897}"/>
              </a:ext>
            </a:extLst>
          </p:cNvPr>
          <p:cNvSpPr/>
          <p:nvPr/>
        </p:nvSpPr>
        <p:spPr>
          <a:xfrm>
            <a:off x="6618790" y="1863042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TO GO TO INDIA?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93187-7189-4999-9DA8-4445DCB1036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CA0A49-1E19-4A6E-B68C-26B4BD9A1F1D}"/>
              </a:ext>
            </a:extLst>
          </p:cNvPr>
          <p:cNvSpPr/>
          <p:nvPr/>
        </p:nvSpPr>
        <p:spPr>
          <a:xfrm>
            <a:off x="1192188" y="4477555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TO GO TO SOUTH AMERICA?</a:t>
            </a:r>
          </a:p>
        </p:txBody>
      </p:sp>
    </p:spTree>
    <p:extLst>
      <p:ext uri="{BB962C8B-B14F-4D97-AF65-F5344CB8AC3E}">
        <p14:creationId xmlns:p14="http://schemas.microsoft.com/office/powerpoint/2010/main" val="17815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4" grpId="1"/>
      <p:bldP spid="15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7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06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C727D4B-F8AC-4783-B09C-8BE14B00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965" y="949912"/>
            <a:ext cx="7755038" cy="43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2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ED36A-0F9E-483E-858B-872EEEA2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56" y="4190278"/>
            <a:ext cx="4141644" cy="200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6BAB6-802C-4321-AB05-34E86137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2927" y="3312369"/>
            <a:ext cx="1388962" cy="27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0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63296-8A23-4163-9075-2706CA3DD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C9373-E9ED-4691-B9DB-0D16B047F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118519" y="952792"/>
            <a:ext cx="2018151" cy="1904415"/>
          </a:xfrm>
          <a:prstGeom prst="rect">
            <a:avLst/>
          </a:prstGeom>
        </p:spPr>
      </p:pic>
      <p:pic>
        <p:nvPicPr>
          <p:cNvPr id="2" name="rose unfurl">
            <a:hlinkClick r:id="" action="ppaction://media"/>
            <a:extLst>
              <a:ext uri="{FF2B5EF4-FFF2-40B4-BE49-F238E27FC236}">
                <a16:creationId xmlns:a16="http://schemas.microsoft.com/office/drawing/2014/main" id="{F9F9BB46-C405-4164-88A1-B1D69BFD0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B4A6E-341B-40DA-84F0-2995B504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22" y="2974693"/>
            <a:ext cx="1628697" cy="262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02C02-F01E-4A32-AF51-CEF35E25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63" t="7434" r="21775" b="10582"/>
          <a:stretch/>
        </p:blipFill>
        <p:spPr>
          <a:xfrm>
            <a:off x="2259919" y="1247173"/>
            <a:ext cx="2013995" cy="43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3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891053" y="797604"/>
            <a:ext cx="5985034" cy="5761054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4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99438" y="4172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16C62-679B-4D27-A00D-0B71B65B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912" y="1613737"/>
            <a:ext cx="2188654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37494-2A34-4896-B3F7-DA7E5FFB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542" y="1613737"/>
            <a:ext cx="2188654" cy="1676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2D32F-DB17-4512-949B-41CC43E74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766" y="1582970"/>
            <a:ext cx="2188654" cy="167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F49C9-FF39-4B2A-8FF3-ABC5E7A15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878"/>
          <a:stretch/>
        </p:blipFill>
        <p:spPr>
          <a:xfrm rot="1157079">
            <a:off x="1149178" y="201395"/>
            <a:ext cx="2627604" cy="20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Left 17">
            <a:extLst>
              <a:ext uri="{FF2B5EF4-FFF2-40B4-BE49-F238E27FC236}">
                <a16:creationId xmlns:a16="http://schemas.microsoft.com/office/drawing/2014/main" id="{DB7E3B26-216E-427E-ACFD-0ED8C3777BFE}"/>
              </a:ext>
            </a:extLst>
          </p:cNvPr>
          <p:cNvSpPr/>
          <p:nvPr/>
        </p:nvSpPr>
        <p:spPr>
          <a:xfrm rot="19468392">
            <a:off x="3464082" y="444942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INSTEAD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ACCBA7DB-FA1C-40DE-A395-4D2DA8DEBDE0}"/>
              </a:ext>
            </a:extLst>
          </p:cNvPr>
          <p:cNvSpPr/>
          <p:nvPr/>
        </p:nvSpPr>
        <p:spPr>
          <a:xfrm rot="1805060" flipH="1">
            <a:off x="7122413" y="428745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DIRECT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12BE59-8EF4-4BF2-A357-4A70FDE7C73D}"/>
              </a:ext>
            </a:extLst>
          </p:cNvPr>
          <p:cNvSpPr/>
          <p:nvPr/>
        </p:nvSpPr>
        <p:spPr>
          <a:xfrm>
            <a:off x="8920457" y="482588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98B886-5251-42DD-BA69-2579691175D6}"/>
              </a:ext>
            </a:extLst>
          </p:cNvPr>
          <p:cNvSpPr/>
          <p:nvPr/>
        </p:nvSpPr>
        <p:spPr>
          <a:xfrm>
            <a:off x="1219069" y="452996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9CB8C-C213-4FE2-8169-C973FED1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3479E-6346-43C6-BA8D-EF3A04DD2EBD}"/>
              </a:ext>
            </a:extLst>
          </p:cNvPr>
          <p:cNvSpPr txBox="1"/>
          <p:nvPr/>
        </p:nvSpPr>
        <p:spPr>
          <a:xfrm>
            <a:off x="3377478" y="286345"/>
            <a:ext cx="516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 w="9525">
                  <a:solidFill>
                    <a:sysClr val="windowText" lastClr="000000"/>
                  </a:solidFill>
                </a:ln>
              </a:rPr>
              <a:t>PREFERENCE CONTEXTS</a:t>
            </a:r>
          </a:p>
        </p:txBody>
      </p:sp>
    </p:spTree>
    <p:extLst>
      <p:ext uri="{BB962C8B-B14F-4D97-AF65-F5344CB8AC3E}">
        <p14:creationId xmlns:p14="http://schemas.microsoft.com/office/powerpoint/2010/main" val="20436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E5625-DA1D-4E4E-B2B1-A27094B8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776088" y="2227743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76426-25B2-4909-9488-34554A882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8515" flipH="1">
            <a:off x="8300524" y="3716177"/>
            <a:ext cx="2149492" cy="157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397E8-D920-4BC8-B703-45F2DB7B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295442" y="3723451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B4870-3920-41D4-97D2-21A41D6B3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2580" y="1712329"/>
            <a:ext cx="2685420" cy="2341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E43875-4FCE-418D-A558-0E9C9186CD89}"/>
              </a:ext>
            </a:extLst>
          </p:cNvPr>
          <p:cNvSpPr/>
          <p:nvPr/>
        </p:nvSpPr>
        <p:spPr>
          <a:xfrm>
            <a:off x="1100028" y="4700101"/>
            <a:ext cx="37991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14E5D-30E9-46E9-95FC-06F12786A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44" y="2244045"/>
            <a:ext cx="262760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28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FA1398-06CF-4C9E-8B8D-435B63301E74}"/>
              </a:ext>
            </a:extLst>
          </p:cNvPr>
          <p:cNvSpPr/>
          <p:nvPr/>
        </p:nvSpPr>
        <p:spPr>
          <a:xfrm>
            <a:off x="1445310" y="551060"/>
            <a:ext cx="23086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E97CA-7D83-4F7A-B77B-F3E99A7A2441}"/>
              </a:ext>
            </a:extLst>
          </p:cNvPr>
          <p:cNvSpPr/>
          <p:nvPr/>
        </p:nvSpPr>
        <p:spPr>
          <a:xfrm>
            <a:off x="1656165" y="2582386"/>
            <a:ext cx="25619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12BE59-8EF4-4BF2-A357-4A70FDE7C73D}"/>
              </a:ext>
            </a:extLst>
          </p:cNvPr>
          <p:cNvSpPr/>
          <p:nvPr/>
        </p:nvSpPr>
        <p:spPr>
          <a:xfrm>
            <a:off x="7367222" y="5210212"/>
            <a:ext cx="22365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98B886-5251-42DD-BA69-2579691175D6}"/>
              </a:ext>
            </a:extLst>
          </p:cNvPr>
          <p:cNvSpPr/>
          <p:nvPr/>
        </p:nvSpPr>
        <p:spPr>
          <a:xfrm>
            <a:off x="1018060" y="4286883"/>
            <a:ext cx="4046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13518-FFCD-4C30-935A-6BF280E42844}"/>
              </a:ext>
            </a:extLst>
          </p:cNvPr>
          <p:cNvSpPr/>
          <p:nvPr/>
        </p:nvSpPr>
        <p:spPr>
          <a:xfrm>
            <a:off x="6330289" y="2628553"/>
            <a:ext cx="4046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24590E-8840-41EA-8EE8-61FD19C93602}"/>
              </a:ext>
            </a:extLst>
          </p:cNvPr>
          <p:cNvSpPr/>
          <p:nvPr/>
        </p:nvSpPr>
        <p:spPr>
          <a:xfrm>
            <a:off x="6838336" y="626458"/>
            <a:ext cx="3030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</p:spTree>
    <p:extLst>
      <p:ext uri="{BB962C8B-B14F-4D97-AF65-F5344CB8AC3E}">
        <p14:creationId xmlns:p14="http://schemas.microsoft.com/office/powerpoint/2010/main" val="2540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12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11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&#10;&#10;Description automatically generated">
            <a:extLst>
              <a:ext uri="{FF2B5EF4-FFF2-40B4-BE49-F238E27FC236}">
                <a16:creationId xmlns:a16="http://schemas.microsoft.com/office/drawing/2014/main" id="{1E07144C-91CB-44E1-A35F-2AB74C60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0"/>
            <a:ext cx="12182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7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649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24706" y="2767052"/>
            <a:ext cx="38924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9086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AAE5EC7A-1AFF-4D71-82C8-77F831F6779B}"/>
              </a:ext>
            </a:extLst>
          </p:cNvPr>
          <p:cNvSpPr/>
          <p:nvPr/>
        </p:nvSpPr>
        <p:spPr>
          <a:xfrm rot="2055350">
            <a:off x="3280117" y="1722027"/>
            <a:ext cx="166350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0E1028B-052E-46E1-8740-311EBCD9AF36}"/>
              </a:ext>
            </a:extLst>
          </p:cNvPr>
          <p:cNvSpPr/>
          <p:nvPr/>
        </p:nvSpPr>
        <p:spPr>
          <a:xfrm>
            <a:off x="2937827" y="291443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GENERAL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9E63BF7-444E-493F-ADC1-C9C252E7154A}"/>
              </a:ext>
            </a:extLst>
          </p:cNvPr>
          <p:cNvSpPr/>
          <p:nvPr/>
        </p:nvSpPr>
        <p:spPr>
          <a:xfrm rot="19468392">
            <a:off x="3464082" y="444942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INSTEAD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A267E50-E9D8-4CE7-8526-B4C4BA839488}"/>
              </a:ext>
            </a:extLst>
          </p:cNvPr>
          <p:cNvSpPr/>
          <p:nvPr/>
        </p:nvSpPr>
        <p:spPr>
          <a:xfrm rot="1805060" flipH="1">
            <a:off x="7122413" y="428745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DIRECT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B79D85E-C5AA-478E-9736-08DDE4CD1821}"/>
              </a:ext>
            </a:extLst>
          </p:cNvPr>
          <p:cNvSpPr/>
          <p:nvPr/>
        </p:nvSpPr>
        <p:spPr>
          <a:xfrm flipH="1">
            <a:off x="7498177" y="295739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SPECIFIC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9A6FF10-6408-4CAF-8A7B-36D8255C5A6A}"/>
              </a:ext>
            </a:extLst>
          </p:cNvPr>
          <p:cNvSpPr/>
          <p:nvPr/>
        </p:nvSpPr>
        <p:spPr>
          <a:xfrm rot="19822682" flipH="1">
            <a:off x="7121650" y="173482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SPECIFIC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AB359-0CDD-4C47-874A-BC5A69E50E4E}"/>
              </a:ext>
            </a:extLst>
          </p:cNvPr>
          <p:cNvSpPr txBox="1"/>
          <p:nvPr/>
        </p:nvSpPr>
        <p:spPr>
          <a:xfrm>
            <a:off x="3377478" y="286345"/>
            <a:ext cx="516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 w="9525">
                  <a:solidFill>
                    <a:sysClr val="windowText" lastClr="000000"/>
                  </a:solidFill>
                </a:ln>
              </a:rPr>
              <a:t>PREFERENCE CONTEXTS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3682B-C428-4F6D-ABE5-3E82F66B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1907916"/>
            <a:ext cx="3560373" cy="3042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B23C8-682B-47A7-85C7-8B0D2126A951}"/>
              </a:ext>
            </a:extLst>
          </p:cNvPr>
          <p:cNvSpPr/>
          <p:nvPr/>
        </p:nvSpPr>
        <p:spPr>
          <a:xfrm>
            <a:off x="1589021" y="963955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E2910-F110-45EC-8F48-731EFC46342F}"/>
              </a:ext>
            </a:extLst>
          </p:cNvPr>
          <p:cNvSpPr/>
          <p:nvPr/>
        </p:nvSpPr>
        <p:spPr>
          <a:xfrm>
            <a:off x="7930063" y="862998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54158E-141F-42D9-A447-4E732CE8871A}"/>
              </a:ext>
            </a:extLst>
          </p:cNvPr>
          <p:cNvSpPr/>
          <p:nvPr/>
        </p:nvSpPr>
        <p:spPr>
          <a:xfrm>
            <a:off x="885259" y="291443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845F9-3BBD-41A7-B199-687BCB8EDD33}"/>
              </a:ext>
            </a:extLst>
          </p:cNvPr>
          <p:cNvSpPr/>
          <p:nvPr/>
        </p:nvSpPr>
        <p:spPr>
          <a:xfrm>
            <a:off x="9013008" y="2644170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2DDBC7-5ABE-4652-8C93-11F1F5FB0741}"/>
              </a:ext>
            </a:extLst>
          </p:cNvPr>
          <p:cNvSpPr/>
          <p:nvPr/>
        </p:nvSpPr>
        <p:spPr>
          <a:xfrm>
            <a:off x="1219069" y="452996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17FB52-AC6B-4CD7-980B-66E404A8F73E}"/>
              </a:ext>
            </a:extLst>
          </p:cNvPr>
          <p:cNvSpPr/>
          <p:nvPr/>
        </p:nvSpPr>
        <p:spPr>
          <a:xfrm>
            <a:off x="8920457" y="482588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22439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932017" y="2536770"/>
            <a:ext cx="23086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16061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843BF6-1ABF-410A-91F1-8E6AF094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35" y="404600"/>
            <a:ext cx="4960685" cy="302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C08C6-C7FD-4390-AAEE-1933E82D89C3}"/>
              </a:ext>
            </a:extLst>
          </p:cNvPr>
          <p:cNvSpPr txBox="1"/>
          <p:nvPr/>
        </p:nvSpPr>
        <p:spPr>
          <a:xfrm>
            <a:off x="6096000" y="844952"/>
            <a:ext cx="327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n>
                  <a:solidFill>
                    <a:sysClr val="windowText" lastClr="000000"/>
                  </a:solidFill>
                </a:ln>
              </a:rPr>
              <a:t>KEY EXAMPLES</a:t>
            </a:r>
          </a:p>
        </p:txBody>
      </p:sp>
    </p:spTree>
    <p:extLst>
      <p:ext uri="{BB962C8B-B14F-4D97-AF65-F5344CB8AC3E}">
        <p14:creationId xmlns:p14="http://schemas.microsoft.com/office/powerpoint/2010/main" val="15652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25468" y="2063004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21411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277</Words>
  <Application>Microsoft Office PowerPoint</Application>
  <PresentationFormat>Widescreen</PresentationFormat>
  <Paragraphs>132</Paragraphs>
  <Slides>55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Arial Rounded MT Bold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48</cp:revision>
  <dcterms:created xsi:type="dcterms:W3CDTF">2019-07-07T14:48:12Z</dcterms:created>
  <dcterms:modified xsi:type="dcterms:W3CDTF">2019-07-15T07:04:08Z</dcterms:modified>
</cp:coreProperties>
</file>