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7"/>
  </p:notesMasterIdLst>
  <p:sldIdLst>
    <p:sldId id="729" r:id="rId5"/>
    <p:sldId id="774" r:id="rId6"/>
    <p:sldId id="772" r:id="rId7"/>
    <p:sldId id="746" r:id="rId8"/>
    <p:sldId id="789" r:id="rId9"/>
    <p:sldId id="769" r:id="rId10"/>
    <p:sldId id="765" r:id="rId11"/>
    <p:sldId id="801" r:id="rId12"/>
    <p:sldId id="800" r:id="rId13"/>
    <p:sldId id="738" r:id="rId14"/>
    <p:sldId id="760" r:id="rId15"/>
    <p:sldId id="764" r:id="rId16"/>
    <p:sldId id="745" r:id="rId17"/>
    <p:sldId id="742" r:id="rId18"/>
    <p:sldId id="810" r:id="rId19"/>
    <p:sldId id="762" r:id="rId20"/>
    <p:sldId id="811" r:id="rId21"/>
    <p:sldId id="744" r:id="rId22"/>
    <p:sldId id="812" r:id="rId23"/>
    <p:sldId id="802" r:id="rId24"/>
    <p:sldId id="763" r:id="rId25"/>
    <p:sldId id="814" r:id="rId26"/>
    <p:sldId id="693" r:id="rId27"/>
    <p:sldId id="696" r:id="rId28"/>
    <p:sldId id="682" r:id="rId29"/>
    <p:sldId id="776" r:id="rId30"/>
    <p:sldId id="692" r:id="rId31"/>
    <p:sldId id="678" r:id="rId32"/>
    <p:sldId id="699" r:id="rId33"/>
    <p:sldId id="777" r:id="rId34"/>
    <p:sldId id="259" r:id="rId35"/>
    <p:sldId id="783" r:id="rId36"/>
    <p:sldId id="784" r:id="rId37"/>
    <p:sldId id="785" r:id="rId38"/>
    <p:sldId id="786" r:id="rId39"/>
    <p:sldId id="758" r:id="rId40"/>
    <p:sldId id="805" r:id="rId41"/>
    <p:sldId id="579" r:id="rId42"/>
    <p:sldId id="335" r:id="rId43"/>
    <p:sldId id="804" r:id="rId44"/>
    <p:sldId id="788" r:id="rId45"/>
    <p:sldId id="709" r:id="rId46"/>
    <p:sldId id="819" r:id="rId47"/>
    <p:sldId id="820" r:id="rId48"/>
    <p:sldId id="799" r:id="rId49"/>
    <p:sldId id="813" r:id="rId50"/>
    <p:sldId id="710" r:id="rId51"/>
    <p:sldId id="711" r:id="rId52"/>
    <p:sldId id="792" r:id="rId53"/>
    <p:sldId id="264" r:id="rId54"/>
    <p:sldId id="267" r:id="rId55"/>
    <p:sldId id="771" r:id="rId56"/>
    <p:sldId id="793" r:id="rId57"/>
    <p:sldId id="564" r:id="rId58"/>
    <p:sldId id="795" r:id="rId59"/>
    <p:sldId id="796" r:id="rId60"/>
    <p:sldId id="797" r:id="rId61"/>
    <p:sldId id="713" r:id="rId62"/>
    <p:sldId id="815" r:id="rId63"/>
    <p:sldId id="703" r:id="rId64"/>
    <p:sldId id="683" r:id="rId65"/>
    <p:sldId id="308" r:id="rId66"/>
    <p:sldId id="706" r:id="rId67"/>
    <p:sldId id="708" r:id="rId68"/>
    <p:sldId id="704" r:id="rId69"/>
    <p:sldId id="736" r:id="rId70"/>
    <p:sldId id="757" r:id="rId71"/>
    <p:sldId id="768" r:id="rId72"/>
    <p:sldId id="767" r:id="rId73"/>
    <p:sldId id="257" r:id="rId74"/>
    <p:sldId id="707" r:id="rId75"/>
    <p:sldId id="754" r:id="rId76"/>
    <p:sldId id="778" r:id="rId77"/>
    <p:sldId id="780" r:id="rId78"/>
    <p:sldId id="753" r:id="rId79"/>
    <p:sldId id="756" r:id="rId80"/>
    <p:sldId id="806" r:id="rId81"/>
    <p:sldId id="808" r:id="rId82"/>
    <p:sldId id="807" r:id="rId83"/>
    <p:sldId id="700" r:id="rId84"/>
    <p:sldId id="816" r:id="rId85"/>
    <p:sldId id="818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000"/>
    <a:srgbClr val="FF7A98"/>
    <a:srgbClr val="7054D0"/>
    <a:srgbClr val="5B7FB4"/>
    <a:srgbClr val="D1B153"/>
    <a:srgbClr val="F3F1DB"/>
    <a:srgbClr val="F6F6F6"/>
    <a:srgbClr val="EBD3BB"/>
    <a:srgbClr val="FEEDD1"/>
    <a:srgbClr val="8C6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6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54" y="413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1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9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1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3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858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6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5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6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88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65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19/07/2019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5.wdp"/><Relationship Id="rId3" Type="http://schemas.microsoft.com/office/2007/relationships/hdphoto" Target="../media/hdphoto10.wdp"/><Relationship Id="rId21" Type="http://schemas.microsoft.com/office/2007/relationships/hdphoto" Target="../media/hdphoto16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hyperlink" Target="https://pixabay.com/en/water-glass-drip-drink-clear-1585192/" TargetMode="Externa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2389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29.png"/><Relationship Id="rId22" Type="http://schemas.openxmlformats.org/officeDocument/2006/relationships/hyperlink" Target="http://pngimg.com/download/4196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6.wdp"/><Relationship Id="rId3" Type="http://schemas.microsoft.com/office/2007/relationships/hdphoto" Target="../media/hdphoto10.wdp"/><Relationship Id="rId21" Type="http://schemas.openxmlformats.org/officeDocument/2006/relationships/image" Target="../media/image30.png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image" Target="../media/image25.png"/><Relationship Id="rId16" Type="http://schemas.openxmlformats.org/officeDocument/2006/relationships/hyperlink" Target="https://pixabay.com/en/water-glass-drip-drink-clear-1585192/" TargetMode="Externa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23" Type="http://schemas.openxmlformats.org/officeDocument/2006/relationships/hyperlink" Target="http://pngimg.com/download/2389" TargetMode="External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4196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29.png"/><Relationship Id="rId22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audio" Target="../media/media4.mp3"/><Relationship Id="rId18" Type="http://schemas.openxmlformats.org/officeDocument/2006/relationships/image" Target="../media/image35.png"/><Relationship Id="rId3" Type="http://schemas.microsoft.com/office/2007/relationships/media" Target="../media/media6.mp3"/><Relationship Id="rId21" Type="http://schemas.openxmlformats.org/officeDocument/2006/relationships/image" Target="../media/image38.png"/><Relationship Id="rId7" Type="http://schemas.openxmlformats.org/officeDocument/2006/relationships/audio" Target="../media/media8.mp3"/><Relationship Id="rId12" Type="http://schemas.microsoft.com/office/2007/relationships/media" Target="../media/media4.mp3"/><Relationship Id="rId17" Type="http://schemas.openxmlformats.org/officeDocument/2006/relationships/notesSlide" Target="../notesSlides/notesSlide1.xml"/><Relationship Id="rId2" Type="http://schemas.microsoft.com/office/2007/relationships/media" Target="../media/media1.m4a"/><Relationship Id="rId16" Type="http://schemas.openxmlformats.org/officeDocument/2006/relationships/slideLayout" Target="../slideLayouts/slideLayout24.xml"/><Relationship Id="rId20" Type="http://schemas.microsoft.com/office/2007/relationships/hdphoto" Target="../media/hdphoto18.wdp"/><Relationship Id="rId1" Type="http://schemas.openxmlformats.org/officeDocument/2006/relationships/audio" Target="NULL" TargetMode="External"/><Relationship Id="rId6" Type="http://schemas.microsoft.com/office/2007/relationships/media" Target="../media/media8.mp3"/><Relationship Id="rId11" Type="http://schemas.openxmlformats.org/officeDocument/2006/relationships/audio" Target="../media/media3.mp3"/><Relationship Id="rId24" Type="http://schemas.microsoft.com/office/2007/relationships/hdphoto" Target="../media/hdphoto20.wdp"/><Relationship Id="rId5" Type="http://schemas.openxmlformats.org/officeDocument/2006/relationships/audio" Target="../media/media7.mp3"/><Relationship Id="rId15" Type="http://schemas.openxmlformats.org/officeDocument/2006/relationships/audio" Target="../media/media5.mp3"/><Relationship Id="rId23" Type="http://schemas.openxmlformats.org/officeDocument/2006/relationships/image" Target="../media/image39.png"/><Relationship Id="rId10" Type="http://schemas.microsoft.com/office/2007/relationships/media" Target="../media/media3.mp3"/><Relationship Id="rId19" Type="http://schemas.openxmlformats.org/officeDocument/2006/relationships/image" Target="../media/image37.png"/><Relationship Id="rId4" Type="http://schemas.microsoft.com/office/2007/relationships/media" Target="../media/media7.mp3"/><Relationship Id="rId9" Type="http://schemas.openxmlformats.org/officeDocument/2006/relationships/audio" Target="../media/media2.mp3"/><Relationship Id="rId14" Type="http://schemas.microsoft.com/office/2007/relationships/media" Target="../media/media5.mp3"/><Relationship Id="rId22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ov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ov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flickr.com/photos/platformlondon/5187470260/" TargetMode="External"/><Relationship Id="rId5" Type="http://schemas.microsoft.com/office/2007/relationships/hdphoto" Target="../media/hdphoto21.wdp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34474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microsoft.com/office/2007/relationships/hdphoto" Target="../media/hdphoto23.wdp"/><Relationship Id="rId3" Type="http://schemas.microsoft.com/office/2007/relationships/media" Target="../media/media12.mp3"/><Relationship Id="rId21" Type="http://schemas.microsoft.com/office/2007/relationships/hdphoto" Target="../media/hdphoto24.wdp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image" Target="../media/image44.png"/><Relationship Id="rId2" Type="http://schemas.openxmlformats.org/officeDocument/2006/relationships/audio" Target="../media/media11.mp3"/><Relationship Id="rId16" Type="http://schemas.openxmlformats.org/officeDocument/2006/relationships/image" Target="../media/image35.png"/><Relationship Id="rId20" Type="http://schemas.openxmlformats.org/officeDocument/2006/relationships/image" Target="../media/image45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slideLayout" Target="../slideLayouts/slideLayout2.xml"/><Relationship Id="rId23" Type="http://schemas.microsoft.com/office/2007/relationships/hdphoto" Target="../media/hdphoto25.wdp"/><Relationship Id="rId10" Type="http://schemas.openxmlformats.org/officeDocument/2006/relationships/audio" Target="../media/media15.mp3"/><Relationship Id="rId19" Type="http://schemas.openxmlformats.org/officeDocument/2006/relationships/hyperlink" Target="http://pngimg.com/download/12846" TargetMode="External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26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7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ngimg.com/download/12741" TargetMode="External"/><Relationship Id="rId4" Type="http://schemas.microsoft.com/office/2007/relationships/hdphoto" Target="../media/hdphoto29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4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jeffsainsburytours.com/gardens-of-andalucia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hyperlink" Target="http://pngimg.com/download/7191" TargetMode="External"/><Relationship Id="rId18" Type="http://schemas.microsoft.com/office/2007/relationships/hdphoto" Target="../media/hdphoto14.wdp"/><Relationship Id="rId3" Type="http://schemas.microsoft.com/office/2007/relationships/hdphoto" Target="../media/hdphoto10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hyperlink" Target="http://pngimg.com/download/2934" TargetMode="External"/><Relationship Id="rId19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33.wdp"/><Relationship Id="rId14" Type="http://schemas.openxmlformats.org/officeDocument/2006/relationships/image" Target="../media/image2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5.wdp"/><Relationship Id="rId3" Type="http://schemas.microsoft.com/office/2007/relationships/hdphoto" Target="../media/hdphoto10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hyperlink" Target="https://pixabay.com/en/water-glass-drip-drink-clear-158519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microsoft.com/office/2007/relationships/hdphoto" Target="../media/hdphoto14.wdp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2389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15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30.png"/><Relationship Id="rId16" Type="http://schemas.openxmlformats.org/officeDocument/2006/relationships/hyperlink" Target="http://pngimg.com/download/4196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66.png"/><Relationship Id="rId15" Type="http://schemas.microsoft.com/office/2007/relationships/hdphoto" Target="../media/hdphoto16.wdp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4.wdp"/><Relationship Id="rId1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audio" Target="../media/media4.mp3"/><Relationship Id="rId18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openxmlformats.org/officeDocument/2006/relationships/audio" Target="../media/media8.mp3"/><Relationship Id="rId12" Type="http://schemas.microsoft.com/office/2007/relationships/media" Target="../media/media4.mp3"/><Relationship Id="rId17" Type="http://schemas.openxmlformats.org/officeDocument/2006/relationships/notesSlide" Target="../notesSlides/notesSlide3.xml"/><Relationship Id="rId2" Type="http://schemas.microsoft.com/office/2007/relationships/media" Target="../media/media1.m4a"/><Relationship Id="rId16" Type="http://schemas.openxmlformats.org/officeDocument/2006/relationships/slideLayout" Target="../slideLayouts/slideLayout24.xml"/><Relationship Id="rId20" Type="http://schemas.microsoft.com/office/2007/relationships/hdphoto" Target="../media/hdphoto18.wdp"/><Relationship Id="rId1" Type="http://schemas.openxmlformats.org/officeDocument/2006/relationships/audio" Target="NULL" TargetMode="External"/><Relationship Id="rId6" Type="http://schemas.microsoft.com/office/2007/relationships/media" Target="../media/media8.mp3"/><Relationship Id="rId11" Type="http://schemas.openxmlformats.org/officeDocument/2006/relationships/audio" Target="../media/media3.mp3"/><Relationship Id="rId5" Type="http://schemas.openxmlformats.org/officeDocument/2006/relationships/audio" Target="../media/media7.mp3"/><Relationship Id="rId15" Type="http://schemas.openxmlformats.org/officeDocument/2006/relationships/audio" Target="../media/media5.mp3"/><Relationship Id="rId10" Type="http://schemas.microsoft.com/office/2007/relationships/media" Target="../media/media3.mp3"/><Relationship Id="rId19" Type="http://schemas.openxmlformats.org/officeDocument/2006/relationships/image" Target="../media/image37.png"/><Relationship Id="rId4" Type="http://schemas.microsoft.com/office/2007/relationships/media" Target="../media/media7.mp3"/><Relationship Id="rId9" Type="http://schemas.openxmlformats.org/officeDocument/2006/relationships/audio" Target="../media/media2.mp3"/><Relationship Id="rId14" Type="http://schemas.microsoft.com/office/2007/relationships/media" Target="../media/media5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4.wdp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audio" Target="../media/media4.mp3"/><Relationship Id="rId18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openxmlformats.org/officeDocument/2006/relationships/audio" Target="../media/media8.mp3"/><Relationship Id="rId12" Type="http://schemas.microsoft.com/office/2007/relationships/media" Target="../media/media4.mp3"/><Relationship Id="rId17" Type="http://schemas.openxmlformats.org/officeDocument/2006/relationships/notesSlide" Target="../notesSlides/notesSlide5.xml"/><Relationship Id="rId2" Type="http://schemas.microsoft.com/office/2007/relationships/media" Target="../media/media1.m4a"/><Relationship Id="rId16" Type="http://schemas.openxmlformats.org/officeDocument/2006/relationships/slideLayout" Target="../slideLayouts/slideLayout24.xml"/><Relationship Id="rId20" Type="http://schemas.microsoft.com/office/2007/relationships/hdphoto" Target="../media/hdphoto18.wdp"/><Relationship Id="rId1" Type="http://schemas.openxmlformats.org/officeDocument/2006/relationships/audio" Target="NULL" TargetMode="External"/><Relationship Id="rId6" Type="http://schemas.microsoft.com/office/2007/relationships/media" Target="../media/media8.mp3"/><Relationship Id="rId11" Type="http://schemas.openxmlformats.org/officeDocument/2006/relationships/audio" Target="../media/media3.mp3"/><Relationship Id="rId5" Type="http://schemas.openxmlformats.org/officeDocument/2006/relationships/audio" Target="../media/media7.mp3"/><Relationship Id="rId15" Type="http://schemas.openxmlformats.org/officeDocument/2006/relationships/audio" Target="../media/media5.mp3"/><Relationship Id="rId10" Type="http://schemas.microsoft.com/office/2007/relationships/media" Target="../media/media3.mp3"/><Relationship Id="rId19" Type="http://schemas.openxmlformats.org/officeDocument/2006/relationships/image" Target="../media/image37.png"/><Relationship Id="rId4" Type="http://schemas.microsoft.com/office/2007/relationships/media" Target="../media/media7.mp3"/><Relationship Id="rId9" Type="http://schemas.openxmlformats.org/officeDocument/2006/relationships/audio" Target="../media/media2.mp3"/><Relationship Id="rId14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freehighresolutiongraphicsandclipart.blogspot.com/2011_11_01_archive.html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6.wdp"/><Relationship Id="rId5" Type="http://schemas.openxmlformats.org/officeDocument/2006/relationships/image" Target="../media/image69.png"/><Relationship Id="rId4" Type="http://schemas.openxmlformats.org/officeDocument/2006/relationships/hyperlink" Target="http://freehighresolutiongraphicsandclipart.blogspot.com/2011_11_01_archive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E9B48-935A-42B5-B741-0DCE8D5635B8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418473-7C2B-43D9-AA24-4A5C15C996F3}"/>
              </a:ext>
            </a:extLst>
          </p:cNvPr>
          <p:cNvSpPr/>
          <p:nvPr/>
        </p:nvSpPr>
        <p:spPr>
          <a:xfrm>
            <a:off x="3678928" y="3488711"/>
            <a:ext cx="48341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WHAT ?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8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32017" y="2536770"/>
            <a:ext cx="2308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CCA8DC4-BE86-434B-A88B-A300A4D857C4}"/>
              </a:ext>
            </a:extLst>
          </p:cNvPr>
          <p:cNvSpPr/>
          <p:nvPr/>
        </p:nvSpPr>
        <p:spPr>
          <a:xfrm>
            <a:off x="3839682" y="4327451"/>
            <a:ext cx="3708149" cy="1796519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PERSONAL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GENERAL PREFERENCE</a:t>
            </a:r>
          </a:p>
        </p:txBody>
      </p:sp>
    </p:spTree>
    <p:extLst>
      <p:ext uri="{BB962C8B-B14F-4D97-AF65-F5344CB8AC3E}">
        <p14:creationId xmlns:p14="http://schemas.microsoft.com/office/powerpoint/2010/main" val="16061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43BF6-1ABF-410A-91F1-8E6AF094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5" y="404600"/>
            <a:ext cx="4960685" cy="30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C08C6-C7FD-4390-AAEE-1933E82D89C3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44535-B34A-4BB1-BE80-41B22737D29B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WE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LIKE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SWIMMING AND RELAXING BY THE SEA</a:t>
            </a:r>
          </a:p>
        </p:txBody>
      </p:sp>
    </p:spTree>
    <p:extLst>
      <p:ext uri="{BB962C8B-B14F-4D97-AF65-F5344CB8AC3E}">
        <p14:creationId xmlns:p14="http://schemas.microsoft.com/office/powerpoint/2010/main" val="15652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DBDEEB0-7CB4-4E6E-B885-3D85CC150546}"/>
              </a:ext>
            </a:extLst>
          </p:cNvPr>
          <p:cNvSpPr/>
          <p:nvPr/>
        </p:nvSpPr>
        <p:spPr>
          <a:xfrm>
            <a:off x="3839682" y="4327451"/>
            <a:ext cx="3305397" cy="1796519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PERSONAL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SPECIFIC PREFERENCE</a:t>
            </a:r>
          </a:p>
        </p:txBody>
      </p:sp>
    </p:spTree>
    <p:extLst>
      <p:ext uri="{BB962C8B-B14F-4D97-AF65-F5344CB8AC3E}">
        <p14:creationId xmlns:p14="http://schemas.microsoft.com/office/powerpoint/2010/main" val="21411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38252-22A4-496D-8BC4-21EFAC2B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24681"/>
            <a:ext cx="5242753" cy="3196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DB587-5CC6-4BA6-82EB-63DECAFC8129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C8C91-BCA9-46B2-892B-B330A01069FC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BOB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WOULD LIKE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TO SAIL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91603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214665" y="2536220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88240AD-BED9-4CBE-80B7-15FCA0DD50DE}"/>
              </a:ext>
            </a:extLst>
          </p:cNvPr>
          <p:cNvSpPr/>
          <p:nvPr/>
        </p:nvSpPr>
        <p:spPr>
          <a:xfrm>
            <a:off x="3237308" y="319827"/>
            <a:ext cx="3769982" cy="2806145"/>
          </a:xfrm>
          <a:prstGeom prst="wedgeEllipseCallout">
            <a:avLst>
              <a:gd name="adj1" fmla="val -37467"/>
              <a:gd name="adj2" fmla="val 83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GENERAL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</a:p>
        </p:txBody>
      </p:sp>
    </p:spTree>
    <p:extLst>
      <p:ext uri="{BB962C8B-B14F-4D97-AF65-F5344CB8AC3E}">
        <p14:creationId xmlns:p14="http://schemas.microsoft.com/office/powerpoint/2010/main" val="33132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130EE-19B3-42AE-BF61-158EF48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65" y="345231"/>
            <a:ext cx="4606588" cy="280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58341-4B16-491F-8CA6-6D8201709FC7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C4C07-842A-4373-8771-CAB3343A95FA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ANNA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PREFERS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TO WALK IN THE COUNTRYSIDE TO ENJOY IT</a:t>
            </a:r>
          </a:p>
        </p:txBody>
      </p:sp>
    </p:spTree>
    <p:extLst>
      <p:ext uri="{BB962C8B-B14F-4D97-AF65-F5344CB8AC3E}">
        <p14:creationId xmlns:p14="http://schemas.microsoft.com/office/powerpoint/2010/main" val="2616419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793541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15008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299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51868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464771" y="2083279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DF1F933-59C4-4436-A430-BBB7B3BD7EDA}"/>
              </a:ext>
            </a:extLst>
          </p:cNvPr>
          <p:cNvSpPr/>
          <p:nvPr/>
        </p:nvSpPr>
        <p:spPr>
          <a:xfrm>
            <a:off x="3042240" y="4072271"/>
            <a:ext cx="3708149" cy="2413576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</a:rPr>
              <a:t>BEST</a:t>
            </a: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SPECIFIC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</a:t>
            </a:r>
          </a:p>
        </p:txBody>
      </p:sp>
    </p:spTree>
    <p:extLst>
      <p:ext uri="{BB962C8B-B14F-4D97-AF65-F5344CB8AC3E}">
        <p14:creationId xmlns:p14="http://schemas.microsoft.com/office/powerpoint/2010/main" val="9972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FC81D-8696-4B91-B7A0-376BF126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7" y="382556"/>
            <a:ext cx="4833525" cy="2774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F3D18-FCEC-44FA-BF0E-978726DFE071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2E682-3D06-4014-8484-A2024B14C536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JAKE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WOULD PREFER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HIS OWN COOKING AS HE IS A MASTERCHEF</a:t>
            </a:r>
          </a:p>
        </p:txBody>
      </p:sp>
    </p:spTree>
    <p:extLst>
      <p:ext uri="{BB962C8B-B14F-4D97-AF65-F5344CB8AC3E}">
        <p14:creationId xmlns:p14="http://schemas.microsoft.com/office/powerpoint/2010/main" val="2977969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3B1DBE8-23D1-41D5-A7A6-2C15D5452A17}"/>
              </a:ext>
            </a:extLst>
          </p:cNvPr>
          <p:cNvSpPr/>
          <p:nvPr/>
        </p:nvSpPr>
        <p:spPr>
          <a:xfrm>
            <a:off x="3237308" y="319827"/>
            <a:ext cx="3373623" cy="2332971"/>
          </a:xfrm>
          <a:prstGeom prst="wedgeEllipseCallout">
            <a:avLst>
              <a:gd name="adj1" fmla="val -43455"/>
              <a:gd name="adj2" fmla="val 98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 </a:t>
            </a:r>
            <a:r>
              <a:rPr lang="en-GB" sz="4400" b="1" dirty="0">
                <a:ln>
                  <a:solidFill>
                    <a:schemeClr val="tx1"/>
                  </a:solidFill>
                </a:ln>
              </a:rPr>
              <a:t>INSTEAD</a:t>
            </a:r>
          </a:p>
        </p:txBody>
      </p:sp>
      <p:sp>
        <p:nvSpPr>
          <p:cNvPr id="3" name="Star: 32 Points 2"/>
          <p:cNvSpPr/>
          <p:nvPr/>
        </p:nvSpPr>
        <p:spPr>
          <a:xfrm>
            <a:off x="4814806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68170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64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73133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450770" y="2083279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786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BB095-D852-412A-AE0F-997DFBEA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5" y="466530"/>
            <a:ext cx="5304332" cy="3054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04432E-7AAC-4B49-9CE5-AA04838E7C28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JAKE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rgbClr val="7054D0"/>
                </a:solidFill>
                <a:latin typeface="Arial Rounded MT Bold" panose="020F0704030504030204" pitchFamily="34" charset="0"/>
              </a:rPr>
              <a:t>WOULD RATHER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7054D0"/>
                </a:solidFill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GO FISHING THAN ANYTHING ELSE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F0A0-954A-484C-97AB-2A3922AAB026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271863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E9B48-935A-42B5-B741-0DCE8D5635B8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418473-7C2B-43D9-AA24-4A5C15C996F3}"/>
              </a:ext>
            </a:extLst>
          </p:cNvPr>
          <p:cNvSpPr/>
          <p:nvPr/>
        </p:nvSpPr>
        <p:spPr>
          <a:xfrm>
            <a:off x="3678928" y="3488711"/>
            <a:ext cx="48341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WHAT ?</a:t>
            </a:r>
            <a:endParaRPr lang="en-GB" sz="9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FDE7D-6966-437D-93AE-2CBCF2F5D08B}"/>
              </a:ext>
            </a:extLst>
          </p:cNvPr>
          <p:cNvSpPr txBox="1"/>
          <p:nvPr/>
        </p:nvSpPr>
        <p:spPr>
          <a:xfrm>
            <a:off x="451142" y="5167235"/>
            <a:ext cx="338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TALKING HEAD</a:t>
            </a:r>
          </a:p>
        </p:txBody>
      </p:sp>
    </p:spTree>
    <p:extLst>
      <p:ext uri="{BB962C8B-B14F-4D97-AF65-F5344CB8AC3E}">
        <p14:creationId xmlns:p14="http://schemas.microsoft.com/office/powerpoint/2010/main" val="71440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3B1DBE8-23D1-41D5-A7A6-2C15D5452A17}"/>
              </a:ext>
            </a:extLst>
          </p:cNvPr>
          <p:cNvSpPr/>
          <p:nvPr/>
        </p:nvSpPr>
        <p:spPr>
          <a:xfrm>
            <a:off x="3237308" y="319827"/>
            <a:ext cx="3373623" cy="2332971"/>
          </a:xfrm>
          <a:prstGeom prst="wedgeEllipseCallout">
            <a:avLst>
              <a:gd name="adj1" fmla="val -43455"/>
              <a:gd name="adj2" fmla="val 98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DIRECT</a:t>
            </a: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</a:t>
            </a:r>
          </a:p>
        </p:txBody>
      </p:sp>
      <p:sp>
        <p:nvSpPr>
          <p:cNvPr id="3" name="Star: 32 Points 2"/>
          <p:cNvSpPr/>
          <p:nvPr/>
        </p:nvSpPr>
        <p:spPr>
          <a:xfrm>
            <a:off x="4814806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68170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64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73133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01053" y="2459538"/>
            <a:ext cx="3466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25163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DEBF15-7B98-462C-A41C-FDE306672991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16ED5-0A34-424C-A13D-070C7EA0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3" y="399058"/>
            <a:ext cx="4007868" cy="230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6BAB9-2FCE-44A8-9D51-37CC531E84DE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SARAH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rgbClr val="E61000"/>
                </a:solidFill>
                <a:latin typeface="Arial Rounded MT Bold" panose="020F0704030504030204" pitchFamily="34" charset="0"/>
              </a:rPr>
              <a:t>WANTS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HER OWN HOME TO BE TOGETHER WITH JAKE</a:t>
            </a:r>
          </a:p>
        </p:txBody>
      </p:sp>
    </p:spTree>
    <p:extLst>
      <p:ext uri="{BB962C8B-B14F-4D97-AF65-F5344CB8AC3E}">
        <p14:creationId xmlns:p14="http://schemas.microsoft.com/office/powerpoint/2010/main" val="324807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8FA88-DD15-4C36-94C5-E2E3ACDFD355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995507-2A0F-42C3-9639-2516975EF1D5}"/>
              </a:ext>
            </a:extLst>
          </p:cNvPr>
          <p:cNvSpPr/>
          <p:nvPr/>
        </p:nvSpPr>
        <p:spPr>
          <a:xfrm>
            <a:off x="3678928" y="3488711"/>
            <a:ext cx="4916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IN LIFE!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8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7FBDD2-36D5-4512-B226-66297C6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0" y="752354"/>
            <a:ext cx="8388823" cy="6053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9CAEF-31C8-4D9A-B45B-A4B06D3AE472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40178-54DD-4550-87B9-B7A6DBE32F18}"/>
              </a:ext>
            </a:extLst>
          </p:cNvPr>
          <p:cNvSpPr txBox="1"/>
          <p:nvPr/>
        </p:nvSpPr>
        <p:spPr>
          <a:xfrm>
            <a:off x="8798767" y="246328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WELCOME </a:t>
            </a:r>
          </a:p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TO </a:t>
            </a:r>
          </a:p>
          <a:p>
            <a:pPr algn="ctr"/>
            <a:r>
              <a:rPr lang="en-GB" sz="4000" dirty="0">
                <a:ln w="19050">
                  <a:solidFill>
                    <a:sysClr val="windowText" lastClr="000000"/>
                  </a:solidFill>
                </a:ln>
              </a:rPr>
              <a:t>THE OLD TEA SHOP!</a:t>
            </a:r>
          </a:p>
        </p:txBody>
      </p:sp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 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6" y="5091998"/>
            <a:ext cx="297802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COFFEE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03F435-29C3-4E38-B725-9A9184F121CC}"/>
              </a:ext>
            </a:extLst>
          </p:cNvPr>
          <p:cNvSpPr/>
          <p:nvPr/>
        </p:nvSpPr>
        <p:spPr>
          <a:xfrm>
            <a:off x="1728486" y="1170960"/>
            <a:ext cx="35788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</a:t>
            </a:r>
            <a:r>
              <a:rPr lang="en-GB" sz="4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latin typeface="Calibri" panose="020F0502020204030204"/>
                <a:ea typeface="Verdana" panose="020B0604030504040204" pitchFamily="34" charset="0"/>
              </a:rPr>
              <a:t>YOU </a:t>
            </a: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ED461-AA50-44FF-BE99-B4D5514C778B}"/>
              </a:ext>
            </a:extLst>
          </p:cNvPr>
          <p:cNvSpPr/>
          <p:nvPr/>
        </p:nvSpPr>
        <p:spPr>
          <a:xfrm>
            <a:off x="6769975" y="1170959"/>
            <a:ext cx="4247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YOU PREFER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FD3BA-FBA5-4FBF-9998-67FC8BD1833C}"/>
              </a:ext>
            </a:extLst>
          </p:cNvPr>
          <p:cNvSpPr txBox="1"/>
          <p:nvPr/>
        </p:nvSpPr>
        <p:spPr>
          <a:xfrm>
            <a:off x="5697898" y="2997884"/>
            <a:ext cx="79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1006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  <p:bldP spid="10" grpId="0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1461687" y="1734006"/>
            <a:ext cx="3861411" cy="14632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 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1618698" y="3660703"/>
            <a:ext cx="354738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1218282" y="5153478"/>
            <a:ext cx="4877718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4AEC1D-3662-47CA-B63E-A35D96EBD2D6}"/>
              </a:ext>
            </a:extLst>
          </p:cNvPr>
          <p:cNvSpPr/>
          <p:nvPr/>
        </p:nvSpPr>
        <p:spPr>
          <a:xfrm>
            <a:off x="6632294" y="5123994"/>
            <a:ext cx="5114659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HAMBURGERS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9AE7A-32D4-4A70-B3A8-DA830CDA2918}"/>
              </a:ext>
            </a:extLst>
          </p:cNvPr>
          <p:cNvSpPr/>
          <p:nvPr/>
        </p:nvSpPr>
        <p:spPr>
          <a:xfrm>
            <a:off x="5823036" y="121834"/>
            <a:ext cx="35116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DO </a:t>
            </a:r>
          </a:p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14029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891250"/>
            <a:ext cx="3091965" cy="59667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86" y="2482593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0" y="4096553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382227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2C6D8-5BEB-49CF-BC0E-26160ACF3576}"/>
              </a:ext>
            </a:extLst>
          </p:cNvPr>
          <p:cNvSpPr/>
          <p:nvPr/>
        </p:nvSpPr>
        <p:spPr>
          <a:xfrm>
            <a:off x="2777924" y="613209"/>
            <a:ext cx="9194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WHICH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</a:t>
            </a:r>
            <a:r>
              <a:rPr lang="en-GB" sz="6000" b="1" dirty="0">
                <a:solidFill>
                  <a:prstClr val="black"/>
                </a:solidFill>
              </a:rPr>
              <a:t> 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15421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97263" y="1155498"/>
            <a:ext cx="5996270" cy="4617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A9751-3852-4A21-9198-73139081F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7892" b="87398"/>
          <a:stretch/>
        </p:blipFill>
        <p:spPr>
          <a:xfrm>
            <a:off x="980044" y="809840"/>
            <a:ext cx="2528699" cy="73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07564A-7F42-4658-BAC9-339DE050A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492" r="30792" b="65122"/>
          <a:stretch/>
        </p:blipFill>
        <p:spPr>
          <a:xfrm>
            <a:off x="980044" y="1605517"/>
            <a:ext cx="3358540" cy="1020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08BB52-0EDE-437C-8D19-C97529FF7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4878" b="45201"/>
          <a:stretch/>
        </p:blipFill>
        <p:spPr>
          <a:xfrm>
            <a:off x="980044" y="2812310"/>
            <a:ext cx="4852837" cy="1169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A0BF59-F898-4F31-962B-84B67752D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8240" b="21295"/>
          <a:stretch/>
        </p:blipFill>
        <p:spPr>
          <a:xfrm>
            <a:off x="1082324" y="4093534"/>
            <a:ext cx="4852837" cy="1201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D9866E-47BE-4DFF-9962-431127A1D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248"/>
          <a:stretch/>
        </p:blipFill>
        <p:spPr>
          <a:xfrm>
            <a:off x="1082324" y="5380966"/>
            <a:ext cx="4852837" cy="1218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328E3-F2F7-4390-85AC-66F4240C0306}"/>
              </a:ext>
            </a:extLst>
          </p:cNvPr>
          <p:cNvSpPr txBox="1"/>
          <p:nvPr/>
        </p:nvSpPr>
        <p:spPr>
          <a:xfrm>
            <a:off x="3838353" y="172770"/>
            <a:ext cx="48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JENNY’S PREFERENCES</a:t>
            </a: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64E6C7-344C-4684-80C8-993BB682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21" t="14515" r="6107" b="11224"/>
          <a:stretch/>
        </p:blipFill>
        <p:spPr>
          <a:xfrm>
            <a:off x="0" y="0"/>
            <a:ext cx="1232644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76E9F-9D38-443C-BE17-6C370BAB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8563" y="2214875"/>
            <a:ext cx="3700840" cy="48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D1CB40-1A90-4AF7-9223-6B24D140FE3C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08F1EE-6B72-4068-8BD2-5E40BC5171A3}"/>
              </a:ext>
            </a:extLst>
          </p:cNvPr>
          <p:cNvSpPr/>
          <p:nvPr/>
        </p:nvSpPr>
        <p:spPr>
          <a:xfrm>
            <a:off x="2055644" y="2609367"/>
            <a:ext cx="811151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FAVORITE</a:t>
            </a:r>
            <a:r>
              <a:rPr kumimoji="0" lang="en-GB" sz="32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ACTIVITIES OR THINGS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THAT YOU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WANT MORE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THAN OTHERS</a:t>
            </a:r>
            <a:endParaRPr kumimoji="0" lang="en-GB" sz="3200" b="0" i="0" u="none" strike="noStrike" kern="0" cap="none" spc="0" normalizeH="0" baseline="0" noProof="0" dirty="0">
              <a:ln w="12700">
                <a:solidFill>
                  <a:schemeClr val="tx1"/>
                </a:solidFill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A89E7-8BBF-49CA-B2BD-C38ACFB29B7E}"/>
              </a:ext>
            </a:extLst>
          </p:cNvPr>
          <p:cNvSpPr/>
          <p:nvPr/>
        </p:nvSpPr>
        <p:spPr>
          <a:xfrm>
            <a:off x="3985660" y="572522"/>
            <a:ext cx="44374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 ARE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20059-E6E5-4E29-971E-49B353E7EC06}"/>
              </a:ext>
            </a:extLst>
          </p:cNvPr>
          <p:cNvSpPr/>
          <p:nvPr/>
        </p:nvSpPr>
        <p:spPr>
          <a:xfrm>
            <a:off x="2150221" y="4524784"/>
            <a:ext cx="79223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ALSO PLACES 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YOU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ENJOY</a:t>
            </a:r>
          </a:p>
          <a:p>
            <a:pPr algn="ctr"/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AND PEOPLE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THAT MAKE YOU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HAPPY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69F39-BB45-4314-8F1A-61FC614F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00" y="981194"/>
            <a:ext cx="307265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392863" y="600094"/>
            <a:ext cx="740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WHAT 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 LIKE</a:t>
            </a:r>
            <a:r>
              <a:rPr lang="en-GB" sz="5400" b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AB463-CE04-49CA-BBCF-1DCCBB9D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399" y="3321050"/>
            <a:ext cx="7023201" cy="24751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C10367-7084-41F6-8F05-F19FFA7B4E68}"/>
              </a:ext>
            </a:extLst>
          </p:cNvPr>
          <p:cNvSpPr/>
          <p:nvPr/>
        </p:nvSpPr>
        <p:spPr>
          <a:xfrm>
            <a:off x="4920838" y="2259497"/>
            <a:ext cx="23503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HERE’S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7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32F9B-B0C6-4A11-9C52-F0DD44D7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12" y="921954"/>
            <a:ext cx="5863840" cy="5363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5D826-2141-4C6D-A200-3DA575857521}"/>
              </a:ext>
            </a:extLst>
          </p:cNvPr>
          <p:cNvSpPr txBox="1"/>
          <p:nvPr/>
        </p:nvSpPr>
        <p:spPr>
          <a:xfrm>
            <a:off x="6446431" y="921954"/>
            <a:ext cx="5231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STARTER?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WHICH </a:t>
            </a: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SOUP OR THE PATE?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A0D0E-6D65-4DD5-8854-63216552AB6A}"/>
              </a:ext>
            </a:extLst>
          </p:cNvPr>
          <p:cNvSpPr/>
          <p:nvPr/>
        </p:nvSpPr>
        <p:spPr>
          <a:xfrm>
            <a:off x="6965021" y="2584127"/>
            <a:ext cx="4194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THE MAIN COURSE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PREFER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STEAK OR FISH?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8EC94-4071-4B2B-8C2E-A5ABFCC1B254}"/>
              </a:ext>
            </a:extLst>
          </p:cNvPr>
          <p:cNvSpPr/>
          <p:nvPr/>
        </p:nvSpPr>
        <p:spPr>
          <a:xfrm>
            <a:off x="7445371" y="4289919"/>
            <a:ext cx="32338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DESSERT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FRUIT SALAD?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8891F-7114-4788-8AE4-2318A455AD79}"/>
              </a:ext>
            </a:extLst>
          </p:cNvPr>
          <p:cNvSpPr/>
          <p:nvPr/>
        </p:nvSpPr>
        <p:spPr>
          <a:xfrm>
            <a:off x="7213878" y="5511944"/>
            <a:ext cx="3696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WOULD RATHER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CHEESE, PLEASE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38868-023F-4ABD-8418-3E7BAB2ADA98}"/>
              </a:ext>
            </a:extLst>
          </p:cNvPr>
          <p:cNvSpPr txBox="1"/>
          <p:nvPr/>
        </p:nvSpPr>
        <p:spPr>
          <a:xfrm>
            <a:off x="5042704" y="280198"/>
            <a:ext cx="210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MENU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E19FC-F12B-4322-8A60-9A87FF9863C5}"/>
              </a:ext>
            </a:extLst>
          </p:cNvPr>
          <p:cNvSpPr txBox="1"/>
          <p:nvPr/>
        </p:nvSpPr>
        <p:spPr>
          <a:xfrm>
            <a:off x="7956923" y="2016607"/>
            <a:ext cx="263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SOUP PLEASE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12658-4E3D-45F8-9EE0-B59875734D4A}"/>
              </a:ext>
            </a:extLst>
          </p:cNvPr>
          <p:cNvSpPr txBox="1"/>
          <p:nvPr/>
        </p:nvSpPr>
        <p:spPr>
          <a:xfrm>
            <a:off x="7956923" y="3722399"/>
            <a:ext cx="283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FISH CERTAINLY</a:t>
            </a:r>
          </a:p>
        </p:txBody>
      </p:sp>
    </p:spTree>
    <p:extLst>
      <p:ext uri="{BB962C8B-B14F-4D97-AF65-F5344CB8AC3E}">
        <p14:creationId xmlns:p14="http://schemas.microsoft.com/office/powerpoint/2010/main" val="21219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0597" y="2851492"/>
            <a:ext cx="1171258" cy="234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28912" y="2529996"/>
            <a:ext cx="1352999" cy="2705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6964024" y="2441358"/>
            <a:ext cx="1547693" cy="2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19582" y="2441358"/>
            <a:ext cx="1156052" cy="274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9852825" y="2077052"/>
            <a:ext cx="1506877" cy="324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A0A60-29CF-4341-A3FC-2CA12B5F6F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648823" y="2165692"/>
            <a:ext cx="2299321" cy="3247581"/>
          </a:xfrm>
          <a:prstGeom prst="rect">
            <a:avLst/>
          </a:prstGeom>
        </p:spPr>
      </p:pic>
      <p:pic>
        <p:nvPicPr>
          <p:cNvPr id="10" name="Picture 9" descr="A glass of beer on a table&#10;&#10;Description automatically generated">
            <a:extLst>
              <a:ext uri="{FF2B5EF4-FFF2-40B4-BE49-F238E27FC236}">
                <a16:creationId xmlns:a16="http://schemas.microsoft.com/office/drawing/2014/main" id="{D45C32C3-BD94-4831-8721-12CDF0A7C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flipH="1">
            <a:off x="562128" y="1142038"/>
            <a:ext cx="1952730" cy="42712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C70FF1-0D7B-4134-8ED3-83ADFCD11021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EDCE8-39BC-4EA6-97EB-CCEAC822145F}"/>
              </a:ext>
            </a:extLst>
          </p:cNvPr>
          <p:cNvSpPr txBox="1"/>
          <p:nvPr/>
        </p:nvSpPr>
        <p:spPr>
          <a:xfrm>
            <a:off x="2062221" y="5715962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WHAT 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 LIKE</a:t>
            </a:r>
            <a:r>
              <a:rPr lang="en-GB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05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0597" y="2851492"/>
            <a:ext cx="1171258" cy="234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28912" y="2529996"/>
            <a:ext cx="1352999" cy="2705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6964024" y="2441358"/>
            <a:ext cx="1547693" cy="2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19582" y="2441358"/>
            <a:ext cx="1156052" cy="274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9852825" y="2077052"/>
            <a:ext cx="1506877" cy="3247581"/>
          </a:xfrm>
          <a:prstGeom prst="rect">
            <a:avLst/>
          </a:prstGeom>
        </p:spPr>
      </p:pic>
      <p:pic>
        <p:nvPicPr>
          <p:cNvPr id="10" name="Picture 9" descr="A glass of beer on a table&#10;&#10;Description automatically generated">
            <a:extLst>
              <a:ext uri="{FF2B5EF4-FFF2-40B4-BE49-F238E27FC236}">
                <a16:creationId xmlns:a16="http://schemas.microsoft.com/office/drawing/2014/main" id="{D45C32C3-BD94-4831-8721-12CDF0A7C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562128" y="1142038"/>
            <a:ext cx="1952730" cy="4271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53D0B-8E95-4F00-AAD4-CBB37BCCBF89}"/>
              </a:ext>
            </a:extLst>
          </p:cNvPr>
          <p:cNvSpPr txBox="1"/>
          <p:nvPr/>
        </p:nvSpPr>
        <p:spPr>
          <a:xfrm>
            <a:off x="3511929" y="218708"/>
            <a:ext cx="5168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5400" b="1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</a:rPr>
              <a:t> LIKE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795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CCF1B-F726-4A6C-8F75-2D0714712759}"/>
              </a:ext>
            </a:extLst>
          </p:cNvPr>
          <p:cNvSpPr/>
          <p:nvPr/>
        </p:nvSpPr>
        <p:spPr>
          <a:xfrm>
            <a:off x="911151" y="5199689"/>
            <a:ext cx="1083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COLA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0311D-D7CD-48C6-9BC6-D2F3624B5276}"/>
              </a:ext>
            </a:extLst>
          </p:cNvPr>
          <p:cNvSpPr/>
          <p:nvPr/>
        </p:nvSpPr>
        <p:spPr>
          <a:xfrm>
            <a:off x="2219061" y="5187667"/>
            <a:ext cx="1119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RED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2ED066-8402-48C5-BB11-C4AC51E7F363}"/>
              </a:ext>
            </a:extLst>
          </p:cNvPr>
          <p:cNvSpPr/>
          <p:nvPr/>
        </p:nvSpPr>
        <p:spPr>
          <a:xfrm>
            <a:off x="3406822" y="5175114"/>
            <a:ext cx="1404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WHITE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97861-906B-4125-A867-1A2F8121CB6B}"/>
              </a:ext>
            </a:extLst>
          </p:cNvPr>
          <p:cNvSpPr/>
          <p:nvPr/>
        </p:nvSpPr>
        <p:spPr>
          <a:xfrm>
            <a:off x="5123135" y="5418499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BEER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2D178-4606-476E-A31E-0002D35D69D4}"/>
              </a:ext>
            </a:extLst>
          </p:cNvPr>
          <p:cNvSpPr/>
          <p:nvPr/>
        </p:nvSpPr>
        <p:spPr>
          <a:xfrm>
            <a:off x="6935482" y="5324633"/>
            <a:ext cx="1734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ORANGE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JUICE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CE7BC-2A65-49A7-9E45-8E6874D5B227}"/>
              </a:ext>
            </a:extLst>
          </p:cNvPr>
          <p:cNvSpPr/>
          <p:nvPr/>
        </p:nvSpPr>
        <p:spPr>
          <a:xfrm>
            <a:off x="8583902" y="5324633"/>
            <a:ext cx="12570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FRUIT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JUICE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68A73-27DF-4FF2-96E6-DAE11AFBEF43}"/>
              </a:ext>
            </a:extLst>
          </p:cNvPr>
          <p:cNvSpPr/>
          <p:nvPr/>
        </p:nvSpPr>
        <p:spPr>
          <a:xfrm>
            <a:off x="9719754" y="5199689"/>
            <a:ext cx="1952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MINERAL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565B9-A939-4612-B87A-D4C0D99BC01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5735" r="36754" b="16276"/>
          <a:stretch/>
        </p:blipFill>
        <p:spPr>
          <a:xfrm>
            <a:off x="9212439" y="110639"/>
            <a:ext cx="1844584" cy="2339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776CA-E8B7-4DA6-8120-6C05E6968D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648823" y="2165692"/>
            <a:ext cx="2299321" cy="3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5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8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D5419-D898-48A5-80EC-2FE033D7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51" y="-107951"/>
            <a:ext cx="12375065" cy="7394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1D406-850F-459D-AFF8-1220EAF782D3}"/>
              </a:ext>
            </a:extLst>
          </p:cNvPr>
          <p:cNvSpPr txBox="1"/>
          <p:nvPr/>
        </p:nvSpPr>
        <p:spPr>
          <a:xfrm>
            <a:off x="3414532" y="162046"/>
            <a:ext cx="700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WHO </a:t>
            </a:r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WOULD LIKE </a:t>
            </a:r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WHAT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19A6D-1CE3-4574-8342-118379875E42}"/>
              </a:ext>
            </a:extLst>
          </p:cNvPr>
          <p:cNvSpPr txBox="1"/>
          <p:nvPr/>
        </p:nvSpPr>
        <p:spPr>
          <a:xfrm>
            <a:off x="5633977" y="263149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E7D44-FCA0-416A-84B1-58EB6F363D9A}"/>
              </a:ext>
            </a:extLst>
          </p:cNvPr>
          <p:cNvSpPr txBox="1"/>
          <p:nvPr/>
        </p:nvSpPr>
        <p:spPr>
          <a:xfrm>
            <a:off x="3414532" y="3477876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57F142-CDC1-484E-98F6-73798AAE02DD}"/>
              </a:ext>
            </a:extLst>
          </p:cNvPr>
          <p:cNvSpPr txBox="1"/>
          <p:nvPr/>
        </p:nvSpPr>
        <p:spPr>
          <a:xfrm>
            <a:off x="2902251" y="358909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08BB2-9A64-4801-977B-0EC14565BF77}"/>
              </a:ext>
            </a:extLst>
          </p:cNvPr>
          <p:cNvSpPr txBox="1"/>
          <p:nvPr/>
        </p:nvSpPr>
        <p:spPr>
          <a:xfrm>
            <a:off x="2152509" y="318128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4367B-0407-40B7-8065-4C5F8EE3671F}"/>
              </a:ext>
            </a:extLst>
          </p:cNvPr>
          <p:cNvSpPr txBox="1"/>
          <p:nvPr/>
        </p:nvSpPr>
        <p:spPr>
          <a:xfrm>
            <a:off x="791901" y="2597775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BB136-510B-4530-9DBD-5A37F33416BF}"/>
              </a:ext>
            </a:extLst>
          </p:cNvPr>
          <p:cNvSpPr txBox="1"/>
          <p:nvPr/>
        </p:nvSpPr>
        <p:spPr>
          <a:xfrm>
            <a:off x="3984202" y="287771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04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4" grpId="0"/>
      <p:bldP spid="15" grpId="0"/>
      <p:bldP spid="15" grpId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5AB60-D5F3-487A-9BBB-5456EDE1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8061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33FAB-3DC5-4102-A0BD-4E02AA7C741F}"/>
              </a:ext>
            </a:extLst>
          </p:cNvPr>
          <p:cNvSpPr txBox="1"/>
          <p:nvPr/>
        </p:nvSpPr>
        <p:spPr>
          <a:xfrm>
            <a:off x="3414532" y="162046"/>
            <a:ext cx="537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A GOOD QUESTION!</a:t>
            </a:r>
          </a:p>
        </p:txBody>
      </p:sp>
    </p:spTree>
    <p:extLst>
      <p:ext uri="{BB962C8B-B14F-4D97-AF65-F5344CB8AC3E}">
        <p14:creationId xmlns:p14="http://schemas.microsoft.com/office/powerpoint/2010/main" val="4363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5AB60-D5F3-487A-9BBB-5456EDE1DA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0"/>
            <a:ext cx="12408061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33FAB-3DC5-4102-A0BD-4E02AA7C741F}"/>
              </a:ext>
            </a:extLst>
          </p:cNvPr>
          <p:cNvSpPr txBox="1"/>
          <p:nvPr/>
        </p:nvSpPr>
        <p:spPr>
          <a:xfrm>
            <a:off x="3410673" y="215209"/>
            <a:ext cx="537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A GOOD QUESTION!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FB57E-6052-4704-B526-6CB2DA69F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pic>
        <p:nvPicPr>
          <p:cNvPr id="6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3471E4AF-03B3-44A1-9D91-B55CB91B94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8634" y="2480452"/>
            <a:ext cx="487363" cy="487363"/>
          </a:xfrm>
          <a:prstGeom prst="rect">
            <a:avLst/>
          </a:prstGeom>
        </p:spPr>
      </p:pic>
      <p:pic>
        <p:nvPicPr>
          <p:cNvPr id="7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3442650-6925-4A38-B56E-C3DD073BDE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8757" y="2391039"/>
            <a:ext cx="487363" cy="487363"/>
          </a:xfrm>
          <a:prstGeom prst="rect">
            <a:avLst/>
          </a:prstGeom>
        </p:spPr>
      </p:pic>
      <p:pic>
        <p:nvPicPr>
          <p:cNvPr id="8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9CEA0A57-2CA3-4327-BF32-4E2D760795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1953" y="2406495"/>
            <a:ext cx="487363" cy="487363"/>
          </a:xfrm>
          <a:prstGeom prst="rect">
            <a:avLst/>
          </a:prstGeom>
        </p:spPr>
      </p:pic>
      <p:pic>
        <p:nvPicPr>
          <p:cNvPr id="10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0628F02C-D112-4E83-86E7-BEF257C2A5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6595" y="24410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235" y="1397924"/>
            <a:ext cx="11813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chemeClr val="accent5"/>
                </a:solidFill>
              </a:rPr>
              <a:t>FIONA: </a:t>
            </a:r>
            <a:r>
              <a:rPr lang="en-GB" sz="3200" b="1" dirty="0">
                <a:solidFill>
                  <a:prstClr val="black"/>
                </a:solidFill>
              </a:rPr>
              <a:t>IT’S A DRINKS PARTY-WHAT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</a:t>
            </a:r>
            <a:r>
              <a:rPr lang="en-GB" sz="3200" b="1" dirty="0">
                <a:solidFill>
                  <a:prstClr val="black"/>
                </a:solidFill>
              </a:rPr>
              <a:t> YOU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LIKE</a:t>
            </a:r>
            <a:r>
              <a:rPr lang="en-GB" sz="3200" b="1" dirty="0">
                <a:solidFill>
                  <a:prstClr val="black"/>
                </a:solidFill>
              </a:rPr>
              <a:t> TONY?</a:t>
            </a:r>
          </a:p>
          <a:p>
            <a:pPr lvl="0">
              <a:defRPr/>
            </a:pPr>
            <a:r>
              <a:rPr lang="en-GB" sz="3200" b="1" dirty="0">
                <a:solidFill>
                  <a:schemeClr val="accent5"/>
                </a:solidFill>
              </a:rPr>
              <a:t>TONY: </a:t>
            </a:r>
            <a:r>
              <a:rPr lang="en-GB" sz="3200" b="1" dirty="0">
                <a:solidFill>
                  <a:prstClr val="black"/>
                </a:solidFill>
              </a:rPr>
              <a:t>I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</a:t>
            </a:r>
            <a:r>
              <a:rPr lang="en-GB" sz="3200" b="1" dirty="0">
                <a:solidFill>
                  <a:prstClr val="black"/>
                </a:solidFill>
              </a:rPr>
              <a:t> LIKE A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BEER</a:t>
            </a:r>
            <a:r>
              <a:rPr lang="en-GB" sz="3200" b="1" dirty="0">
                <a:solidFill>
                  <a:prstClr val="black"/>
                </a:solidFill>
              </a:rPr>
              <a:t> 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2840-21E1-4416-AE46-CF42E8F0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2775"/>
          <a:stretch/>
        </p:blipFill>
        <p:spPr>
          <a:xfrm>
            <a:off x="4548384" y="190651"/>
            <a:ext cx="1145723" cy="78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813B2-B263-4A79-B044-FD9408EC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71"/>
          <a:stretch/>
        </p:blipFill>
        <p:spPr>
          <a:xfrm>
            <a:off x="5643299" y="427382"/>
            <a:ext cx="2569217" cy="3710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3AF7-6BBD-4269-8B0D-9D774E78313D}"/>
              </a:ext>
            </a:extLst>
          </p:cNvPr>
          <p:cNvSpPr/>
          <p:nvPr/>
        </p:nvSpPr>
        <p:spPr>
          <a:xfrm>
            <a:off x="768235" y="2598253"/>
            <a:ext cx="108064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GB" sz="32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GB" sz="3200" b="1" dirty="0">
                <a:solidFill>
                  <a:schemeClr val="accent5"/>
                </a:solidFill>
              </a:rPr>
              <a:t>FIONA: </a:t>
            </a:r>
            <a:r>
              <a:rPr lang="en-GB" sz="3200" b="1" dirty="0">
                <a:solidFill>
                  <a:prstClr val="black"/>
                </a:solidFill>
              </a:rPr>
              <a:t>I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PREFER</a:t>
            </a:r>
            <a:r>
              <a:rPr lang="en-GB" sz="3200" b="1" dirty="0">
                <a:solidFill>
                  <a:prstClr val="black"/>
                </a:solidFill>
              </a:rPr>
              <a:t> THE RED WINE I WONDER WHAT </a:t>
            </a: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             THE OTHERS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LIKE </a:t>
            </a:r>
            <a:r>
              <a:rPr lang="en-GB" sz="3200" b="1" dirty="0">
                <a:solidFill>
                  <a:prstClr val="black"/>
                </a:solidFill>
              </a:rPr>
              <a:t>?</a:t>
            </a:r>
          </a:p>
          <a:p>
            <a:pPr lvl="0">
              <a:defRPr/>
            </a:pPr>
            <a:endParaRPr lang="en-GB" sz="32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GB" sz="3200" b="1" dirty="0">
                <a:solidFill>
                  <a:schemeClr val="accent5"/>
                </a:solidFill>
              </a:rPr>
              <a:t>TONY: </a:t>
            </a:r>
            <a:r>
              <a:rPr lang="en-GB" sz="3200" b="1" dirty="0">
                <a:solidFill>
                  <a:prstClr val="black"/>
                </a:solidFill>
              </a:rPr>
              <a:t>I THINK MARY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PREFER </a:t>
            </a:r>
            <a:r>
              <a:rPr lang="en-GB" sz="3200" b="1" dirty="0">
                <a:solidFill>
                  <a:prstClr val="black"/>
                </a:solidFill>
              </a:rPr>
              <a:t>THE WHITE WINE </a:t>
            </a: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            BUT I’M SURE THE THREE GUYS WITH CARS </a:t>
            </a:r>
          </a:p>
          <a:p>
            <a:pPr>
              <a:defRPr/>
            </a:pPr>
            <a:r>
              <a:rPr lang="en-GB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           </a:t>
            </a:r>
            <a:r>
              <a:rPr lang="en-GB" sz="3200" b="1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</a:rPr>
              <a:t>WOULD RATHER </a:t>
            </a:r>
            <a:r>
              <a:rPr lang="en-GB" sz="3200" b="1" dirty="0">
                <a:solidFill>
                  <a:prstClr val="black"/>
                </a:solidFill>
              </a:rPr>
              <a:t>HAVE THE SOFT DRINKS</a:t>
            </a:r>
          </a:p>
          <a:p>
            <a:pPr lvl="0">
              <a:defRPr/>
            </a:pP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F0C64-AB0F-4123-9BCE-519A285CF030}"/>
              </a:ext>
            </a:extLst>
          </p:cNvPr>
          <p:cNvSpPr/>
          <p:nvPr/>
        </p:nvSpPr>
        <p:spPr>
          <a:xfrm>
            <a:off x="-1547616" y="45029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3600" b="1" dirty="0">
                <a:solidFill>
                  <a:prstClr val="black"/>
                </a:solidFill>
              </a:rPr>
              <a:t>FIONA:</a:t>
            </a:r>
          </a:p>
          <a:p>
            <a:pPr lvl="0">
              <a:defRPr/>
            </a:pPr>
            <a:r>
              <a:rPr lang="en-GB" sz="3600" b="1" dirty="0">
                <a:solidFill>
                  <a:prstClr val="black"/>
                </a:solidFill>
              </a:rPr>
              <a:t>TONY: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C3ADC-985C-44DC-853D-ACF2812179C4}"/>
              </a:ext>
            </a:extLst>
          </p:cNvPr>
          <p:cNvSpPr/>
          <p:nvPr/>
        </p:nvSpPr>
        <p:spPr>
          <a:xfrm>
            <a:off x="-1802259" y="-45615"/>
            <a:ext cx="1918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600" b="1" dirty="0">
                <a:solidFill>
                  <a:prstClr val="black"/>
                </a:solidFill>
              </a:rPr>
              <a:t>FIONA:</a:t>
            </a:r>
          </a:p>
          <a:p>
            <a:pPr lvl="0">
              <a:defRPr/>
            </a:pPr>
            <a:r>
              <a:rPr lang="en-GB" sz="3600" b="1" dirty="0">
                <a:solidFill>
                  <a:prstClr val="black"/>
                </a:solidFill>
              </a:rPr>
              <a:t>TONY:</a:t>
            </a:r>
          </a:p>
        </p:txBody>
      </p:sp>
    </p:spTree>
    <p:extLst>
      <p:ext uri="{BB962C8B-B14F-4D97-AF65-F5344CB8AC3E}">
        <p14:creationId xmlns:p14="http://schemas.microsoft.com/office/powerpoint/2010/main" val="3773784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CONTEXTS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83CD863-9152-4526-BDA6-68E67D7C3156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n>
                  <a:solidFill>
                    <a:sysClr val="windowText" lastClr="000000"/>
                  </a:solidFill>
                </a:ln>
                <a:latin typeface="Arial Rounded MT Bold" panose="020F0704030504030204" pitchFamily="34" charset="0"/>
              </a:rPr>
              <a:t>CHECK THIS 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CA628-05EB-46F4-9BEE-99D42BF3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714" y="1003703"/>
            <a:ext cx="2449646" cy="20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8634" y="2480452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8757" y="2391039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1953" y="2406495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6595" y="24410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235" y="1397924"/>
            <a:ext cx="11813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DRINKS PARTY-WHAT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TONY?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LIKE A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2840-21E1-4416-AE46-CF42E8F0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2775"/>
          <a:stretch/>
        </p:blipFill>
        <p:spPr>
          <a:xfrm>
            <a:off x="4548384" y="190651"/>
            <a:ext cx="1145723" cy="78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813B2-B263-4A79-B044-FD9408EC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71"/>
          <a:stretch/>
        </p:blipFill>
        <p:spPr>
          <a:xfrm>
            <a:off x="5643299" y="427382"/>
            <a:ext cx="2569217" cy="3710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3AF7-6BBD-4269-8B0D-9D774E78313D}"/>
              </a:ext>
            </a:extLst>
          </p:cNvPr>
          <p:cNvSpPr/>
          <p:nvPr/>
        </p:nvSpPr>
        <p:spPr>
          <a:xfrm>
            <a:off x="768235" y="2598253"/>
            <a:ext cx="108064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RED WINE I WONDER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THE OTHERS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THINK MARY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PREFER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WHITE WINE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BUT I’M SURE THE THREE GUYS WITH CARS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THE SOFT DRINKS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F0C64-AB0F-4123-9BCE-519A285CF030}"/>
              </a:ext>
            </a:extLst>
          </p:cNvPr>
          <p:cNvSpPr/>
          <p:nvPr/>
        </p:nvSpPr>
        <p:spPr>
          <a:xfrm>
            <a:off x="-1547616" y="45029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C3ADC-985C-44DC-853D-ACF2812179C4}"/>
              </a:ext>
            </a:extLst>
          </p:cNvPr>
          <p:cNvSpPr/>
          <p:nvPr/>
        </p:nvSpPr>
        <p:spPr>
          <a:xfrm>
            <a:off x="-1802259" y="-45615"/>
            <a:ext cx="1918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</a:t>
            </a:r>
          </a:p>
        </p:txBody>
      </p:sp>
    </p:spTree>
    <p:extLst>
      <p:ext uri="{BB962C8B-B14F-4D97-AF65-F5344CB8AC3E}">
        <p14:creationId xmlns:p14="http://schemas.microsoft.com/office/powerpoint/2010/main" val="3884981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1142257" y="394367"/>
            <a:ext cx="9945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NEXT DAY AT THE TRAVEL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2EA1-A89C-4CA0-AFA4-81AD0A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59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117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6B7EF80C-FCC5-44DF-AA70-2A0B253439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25"/>
                </p14:media>
              </p:ext>
            </p:extLst>
          </p:nvPr>
        </p:nvPicPr>
        <p:blipFill rotWithShape="1">
          <a:blip r:embed="rId4"/>
          <a:srcRect l="675" t="13333" r="1604" b="13924"/>
          <a:stretch>
            <a:fillRect/>
          </a:stretch>
        </p:blipFill>
        <p:spPr>
          <a:xfrm>
            <a:off x="6250329" y="454062"/>
            <a:ext cx="5135301" cy="286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3D542-2D89-4956-B1EE-1BA9EAEB7C4F}"/>
              </a:ext>
            </a:extLst>
          </p:cNvPr>
          <p:cNvSpPr txBox="1"/>
          <p:nvPr/>
        </p:nvSpPr>
        <p:spPr>
          <a:xfrm>
            <a:off x="1367741" y="4595149"/>
            <a:ext cx="945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LANGUAGE IN CONTEXT</a:t>
            </a:r>
          </a:p>
        </p:txBody>
      </p:sp>
      <p:pic>
        <p:nvPicPr>
          <p:cNvPr id="5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88C4A9AA-ADC1-4E39-8D36-7EE9406C8D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9"/>
                </p14:media>
              </p:ext>
            </p:extLst>
          </p:nvPr>
        </p:nvPicPr>
        <p:blipFill rotWithShape="1">
          <a:blip r:embed="rId5"/>
          <a:srcRect l="675" t="13333" r="1604" b="13924"/>
          <a:stretch>
            <a:fillRect/>
          </a:stretch>
        </p:blipFill>
        <p:spPr>
          <a:xfrm>
            <a:off x="208344" y="454062"/>
            <a:ext cx="5135301" cy="2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6B7EF80C-FCC5-44DF-AA70-2A0B253439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25"/>
                </p14:media>
              </p:ext>
            </p:extLst>
          </p:nvPr>
        </p:nvPicPr>
        <p:blipFill rotWithShape="1">
          <a:blip r:embed="rId4"/>
          <a:srcRect l="675" t="13333" r="1604" b="13924"/>
          <a:stretch>
            <a:fillRect/>
          </a:stretch>
        </p:blipFill>
        <p:spPr>
          <a:xfrm>
            <a:off x="6250329" y="454062"/>
            <a:ext cx="5135301" cy="286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3D542-2D89-4956-B1EE-1BA9EAEB7C4F}"/>
              </a:ext>
            </a:extLst>
          </p:cNvPr>
          <p:cNvSpPr txBox="1"/>
          <p:nvPr/>
        </p:nvSpPr>
        <p:spPr>
          <a:xfrm>
            <a:off x="1367741" y="4595149"/>
            <a:ext cx="945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LANGUAGE IN CONTEXT</a:t>
            </a:r>
          </a:p>
        </p:txBody>
      </p:sp>
      <p:pic>
        <p:nvPicPr>
          <p:cNvPr id="8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36FB0F7F-7101-4B56-8C0F-5E87889E2E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9"/>
                </p14:media>
              </p:ext>
            </p:extLst>
          </p:nvPr>
        </p:nvPicPr>
        <p:blipFill rotWithShape="1">
          <a:blip r:embed="rId5"/>
          <a:srcRect l="675" t="13333" r="1604" b="13924"/>
          <a:stretch>
            <a:fillRect/>
          </a:stretch>
        </p:blipFill>
        <p:spPr>
          <a:xfrm>
            <a:off x="6250329" y="454062"/>
            <a:ext cx="5135301" cy="2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29401-6399-4CCE-ABB5-2E648D73E482}"/>
              </a:ext>
            </a:extLst>
          </p:cNvPr>
          <p:cNvSpPr txBox="1"/>
          <p:nvPr/>
        </p:nvSpPr>
        <p:spPr>
          <a:xfrm>
            <a:off x="1720858" y="911098"/>
            <a:ext cx="8750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8EE1F-B650-4A1A-AE06-CED7CF992A3A}"/>
              </a:ext>
            </a:extLst>
          </p:cNvPr>
          <p:cNvSpPr txBox="1"/>
          <p:nvPr/>
        </p:nvSpPr>
        <p:spPr>
          <a:xfrm>
            <a:off x="819539" y="1757855"/>
            <a:ext cx="1055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KIND OF ACTIVITIES</a:t>
            </a: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YOU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40089-93D2-418F-9678-05296317FE26}"/>
              </a:ext>
            </a:extLst>
          </p:cNvPr>
          <p:cNvSpPr txBox="1"/>
          <p:nvPr/>
        </p:nvSpPr>
        <p:spPr>
          <a:xfrm>
            <a:off x="993710" y="2642081"/>
            <a:ext cx="1020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PREFER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1E9A3-368A-49DA-A092-F62C9486734A}"/>
              </a:ext>
            </a:extLst>
          </p:cNvPr>
          <p:cNvSpPr txBox="1"/>
          <p:nvPr/>
        </p:nvSpPr>
        <p:spPr>
          <a:xfrm>
            <a:off x="1615752" y="3732506"/>
            <a:ext cx="8960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SORT OF ACCOMMODATION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RATHER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4E4CD-DFEC-42FA-8A66-16BCB2C6C287}"/>
              </a:ext>
            </a:extLst>
          </p:cNvPr>
          <p:cNvSpPr txBox="1"/>
          <p:nvPr/>
        </p:nvSpPr>
        <p:spPr>
          <a:xfrm>
            <a:off x="1720858" y="5135759"/>
            <a:ext cx="8867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PREFERENCES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TIME OF YEAR?</a:t>
            </a:r>
          </a:p>
        </p:txBody>
      </p:sp>
    </p:spTree>
    <p:extLst>
      <p:ext uri="{BB962C8B-B14F-4D97-AF65-F5344CB8AC3E}">
        <p14:creationId xmlns:p14="http://schemas.microsoft.com/office/powerpoint/2010/main" val="410284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29401-6399-4CCE-ABB5-2E648D73E482}"/>
              </a:ext>
            </a:extLst>
          </p:cNvPr>
          <p:cNvSpPr txBox="1"/>
          <p:nvPr/>
        </p:nvSpPr>
        <p:spPr>
          <a:xfrm>
            <a:off x="2752988" y="816267"/>
            <a:ext cx="6686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3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8EE1F-B650-4A1A-AE06-CED7CF992A3A}"/>
              </a:ext>
            </a:extLst>
          </p:cNvPr>
          <p:cNvSpPr txBox="1"/>
          <p:nvPr/>
        </p:nvSpPr>
        <p:spPr>
          <a:xfrm>
            <a:off x="2101720" y="1751535"/>
            <a:ext cx="7988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KIND OF ACTIVITIES</a:t>
            </a:r>
            <a:r>
              <a:rPr lang="en-GB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YOU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40089-93D2-418F-9678-05296317FE26}"/>
              </a:ext>
            </a:extLst>
          </p:cNvPr>
          <p:cNvSpPr txBox="1"/>
          <p:nvPr/>
        </p:nvSpPr>
        <p:spPr>
          <a:xfrm>
            <a:off x="2230793" y="2623755"/>
            <a:ext cx="7730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kumimoji="0" lang="en-GB" sz="3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PREFER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1E9A3-368A-49DA-A092-F62C9486734A}"/>
              </a:ext>
            </a:extLst>
          </p:cNvPr>
          <p:cNvSpPr txBox="1"/>
          <p:nvPr/>
        </p:nvSpPr>
        <p:spPr>
          <a:xfrm>
            <a:off x="1627553" y="3606258"/>
            <a:ext cx="8960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SORT OF ACCOMMODATION </a:t>
            </a:r>
            <a:r>
              <a:rPr kumimoji="0" lang="en-GB" sz="3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RATHER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4E4CD-DFEC-42FA-8A66-16BCB2C6C287}"/>
              </a:ext>
            </a:extLst>
          </p:cNvPr>
          <p:cNvSpPr txBox="1"/>
          <p:nvPr/>
        </p:nvSpPr>
        <p:spPr>
          <a:xfrm>
            <a:off x="1674205" y="5000129"/>
            <a:ext cx="8867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kumimoji="0" lang="en-GB" sz="3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PREFERENCES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TIME OF YEAR?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F15A87-4707-4A33-B10B-4B24F367E4DF}"/>
              </a:ext>
            </a:extLst>
          </p:cNvPr>
          <p:cNvSpPr/>
          <p:nvPr/>
        </p:nvSpPr>
        <p:spPr>
          <a:xfrm>
            <a:off x="8160198" y="4086917"/>
            <a:ext cx="3448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E61000"/>
                </a:solidFill>
              </a:rPr>
              <a:t>BETTER ALTERNATIVE </a:t>
            </a:r>
            <a:endParaRPr lang="en-GB" dirty="0">
              <a:solidFill>
                <a:srgbClr val="E61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10F289-541C-4F4D-9B00-EA4B5980CCD3}"/>
              </a:ext>
            </a:extLst>
          </p:cNvPr>
          <p:cNvSpPr/>
          <p:nvPr/>
        </p:nvSpPr>
        <p:spPr>
          <a:xfrm>
            <a:off x="7360876" y="5492572"/>
            <a:ext cx="162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E61000"/>
                </a:solidFill>
              </a:rPr>
              <a:t>FAVORITE</a:t>
            </a:r>
            <a:endParaRPr lang="en-GB" dirty="0">
              <a:solidFill>
                <a:srgbClr val="E61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47915-32A6-4655-B7BF-522A614FA1A5}"/>
              </a:ext>
            </a:extLst>
          </p:cNvPr>
          <p:cNvSpPr/>
          <p:nvPr/>
        </p:nvSpPr>
        <p:spPr>
          <a:xfrm>
            <a:off x="7092243" y="3009699"/>
            <a:ext cx="45160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000" b="1" kern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</a:rPr>
              <a:t>BEST SPECIFIC</a:t>
            </a:r>
            <a:r>
              <a:rPr lang="en-GB" sz="3000" b="1" kern="0" dirty="0">
                <a:solidFill>
                  <a:srgbClr val="E61000"/>
                </a:solidFill>
              </a:rPr>
              <a:t> </a:t>
            </a:r>
            <a:r>
              <a:rPr lang="en-GB" sz="3000" b="1" kern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</a:rPr>
              <a:t>PREFERENCE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EC043E-3BDF-4A46-9454-AFCBEB12F5AF}"/>
              </a:ext>
            </a:extLst>
          </p:cNvPr>
          <p:cNvSpPr/>
          <p:nvPr/>
        </p:nvSpPr>
        <p:spPr>
          <a:xfrm>
            <a:off x="6479533" y="1239897"/>
            <a:ext cx="45160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000" b="1" kern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</a:rPr>
              <a:t>SPECIFIC</a:t>
            </a:r>
            <a:r>
              <a:rPr lang="en-GB" sz="3000" b="1" kern="0" dirty="0">
                <a:solidFill>
                  <a:srgbClr val="E61000"/>
                </a:solidFill>
              </a:rPr>
              <a:t> </a:t>
            </a:r>
            <a:r>
              <a:rPr lang="en-GB" sz="3000" b="1" kern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</a:rPr>
              <a:t>PREFERENCE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FFDB0-6AF3-455F-A337-EA8BB7D38C3A}"/>
              </a:ext>
            </a:extLst>
          </p:cNvPr>
          <p:cNvSpPr/>
          <p:nvPr/>
        </p:nvSpPr>
        <p:spPr>
          <a:xfrm>
            <a:off x="5629423" y="2132504"/>
            <a:ext cx="55611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  <a:effectLst/>
                <a:uLnTx/>
                <a:uFillTx/>
              </a:rPr>
              <a:t>PERSONAL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E61000"/>
                </a:solidFill>
                <a:effectLst/>
                <a:uLnTx/>
                <a:uFillTx/>
              </a:rPr>
              <a:t> </a:t>
            </a:r>
            <a:r>
              <a:rPr kumimoji="0" lang="en-GB" sz="3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61000"/>
                </a:solidFill>
                <a:effectLst/>
                <a:uLnTx/>
                <a:uFillTx/>
              </a:rPr>
              <a:t>GENERAL PREFERENCE</a:t>
            </a:r>
          </a:p>
        </p:txBody>
      </p:sp>
    </p:spTree>
    <p:extLst>
      <p:ext uri="{BB962C8B-B14F-4D97-AF65-F5344CB8AC3E}">
        <p14:creationId xmlns:p14="http://schemas.microsoft.com/office/powerpoint/2010/main" val="30567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F6F2E-A41F-4C5A-B6BF-C291D6E01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1 howtravel">
            <a:hlinkClick r:id="" action="ppaction://media"/>
            <a:extLst>
              <a:ext uri="{FF2B5EF4-FFF2-40B4-BE49-F238E27FC236}">
                <a16:creationId xmlns:a16="http://schemas.microsoft.com/office/drawing/2014/main" id="{2DFA151C-0E26-4B4B-87F1-32F473351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3696" y="1654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19C0-6FCF-4A81-B145-023759AD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1442" y="1214008"/>
            <a:ext cx="9489116" cy="53562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5C35FF-AFE5-4231-9986-98671E1CC701}"/>
              </a:ext>
            </a:extLst>
          </p:cNvPr>
          <p:cNvSpPr/>
          <p:nvPr/>
        </p:nvSpPr>
        <p:spPr>
          <a:xfrm>
            <a:off x="2036789" y="1854003"/>
            <a:ext cx="2569583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VISIT NORTH AMERIC</a:t>
            </a:r>
            <a:r>
              <a:rPr lang="en-GB" sz="24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</a:t>
            </a:r>
            <a:r>
              <a:rPr lang="en-GB" sz="2400" b="1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DAFC9-6D32-4637-ADAA-5AB781F04178}"/>
              </a:ext>
            </a:extLst>
          </p:cNvPr>
          <p:cNvSpPr/>
          <p:nvPr/>
        </p:nvSpPr>
        <p:spPr>
          <a:xfrm>
            <a:off x="8213715" y="1114231"/>
            <a:ext cx="2438400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GO TO CHINA?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6392F0-EF8C-4D42-A27B-AA25BE87DA0F}"/>
              </a:ext>
            </a:extLst>
          </p:cNvPr>
          <p:cNvSpPr/>
          <p:nvPr/>
        </p:nvSpPr>
        <p:spPr>
          <a:xfrm>
            <a:off x="4429244" y="465213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A TRIP TO AFRICA?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BCA9-1F83-4E9C-B039-88B639696672}"/>
              </a:ext>
            </a:extLst>
          </p:cNvPr>
          <p:cNvSpPr/>
          <p:nvPr/>
        </p:nvSpPr>
        <p:spPr>
          <a:xfrm>
            <a:off x="4825422" y="1620402"/>
            <a:ext cx="2350881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GO TO EUROPE</a:t>
            </a:r>
            <a:r>
              <a:rPr lang="en-GB" sz="2400" b="1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A718F-A733-4C8A-84AF-63DEE6C7B120}"/>
              </a:ext>
            </a:extLst>
          </p:cNvPr>
          <p:cNvSpPr/>
          <p:nvPr/>
        </p:nvSpPr>
        <p:spPr>
          <a:xfrm>
            <a:off x="9017544" y="3489365"/>
            <a:ext cx="2982409" cy="23255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TO TRAVEL TO AUSTRALIA</a:t>
            </a:r>
            <a:r>
              <a:rPr lang="en-GB" sz="2400" b="1" dirty="0">
                <a:solidFill>
                  <a:schemeClr val="tx1"/>
                </a:solidFill>
                <a:effectLst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071C44-7065-4D07-83E2-FAA76E0A8897}"/>
              </a:ext>
            </a:extLst>
          </p:cNvPr>
          <p:cNvSpPr/>
          <p:nvPr/>
        </p:nvSpPr>
        <p:spPr>
          <a:xfrm>
            <a:off x="6618790" y="186304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429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342900">
                    <a:schemeClr val="bg1"/>
                  </a:glow>
                </a:effectLst>
                <a:latin typeface="Arial Rounded MT Bold" panose="020F0704030504030204" pitchFamily="34" charset="0"/>
              </a:rPr>
              <a:t>TO SEE INDIA?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93187-7189-4999-9DA8-4445DCB1036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CA0A49-1E19-4A6E-B68C-26B4BD9A1F1D}"/>
              </a:ext>
            </a:extLst>
          </p:cNvPr>
          <p:cNvSpPr/>
          <p:nvPr/>
        </p:nvSpPr>
        <p:spPr>
          <a:xfrm>
            <a:off x="1192188" y="4477555"/>
            <a:ext cx="2569584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GO TO SOUTH AMERICA?</a:t>
            </a:r>
          </a:p>
        </p:txBody>
      </p:sp>
    </p:spTree>
    <p:extLst>
      <p:ext uri="{BB962C8B-B14F-4D97-AF65-F5344CB8AC3E}">
        <p14:creationId xmlns:p14="http://schemas.microsoft.com/office/powerpoint/2010/main" val="178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4" grpId="1"/>
      <p:bldP spid="15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mus instr u like">
            <a:hlinkClick r:id="" action="ppaction://media"/>
            <a:extLst>
              <a:ext uri="{FF2B5EF4-FFF2-40B4-BE49-F238E27FC236}">
                <a16:creationId xmlns:a16="http://schemas.microsoft.com/office/drawing/2014/main" id="{662C4EE1-5374-4E72-B0B5-64C308971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23933" y="693251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6E1F2-C8FE-4169-811B-637EF96309E4}"/>
              </a:ext>
            </a:extLst>
          </p:cNvPr>
          <p:cNvSpPr txBox="1"/>
          <p:nvPr/>
        </p:nvSpPr>
        <p:spPr>
          <a:xfrm>
            <a:off x="1547812" y="476746"/>
            <a:ext cx="9096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MUSICAL INSTRUMENTS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LIKE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I LIKE THE VIOLIN">
            <a:hlinkClick r:id="" action="ppaction://media"/>
            <a:extLst>
              <a:ext uri="{FF2B5EF4-FFF2-40B4-BE49-F238E27FC236}">
                <a16:creationId xmlns:a16="http://schemas.microsoft.com/office/drawing/2014/main" id="{8A310D9C-3369-4FD2-A03A-7C91C448B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3745" y="2285929"/>
            <a:ext cx="487363" cy="487363"/>
          </a:xfrm>
          <a:prstGeom prst="rect">
            <a:avLst/>
          </a:prstGeom>
        </p:spPr>
      </p:pic>
      <p:pic>
        <p:nvPicPr>
          <p:cNvPr id="5" name="Picture 4" descr="A close up of a violin&#10;&#10;Description automatically generated">
            <a:extLst>
              <a:ext uri="{FF2B5EF4-FFF2-40B4-BE49-F238E27FC236}">
                <a16:creationId xmlns:a16="http://schemas.microsoft.com/office/drawing/2014/main" id="{16AB8888-C5F6-4538-91D4-B9BECCA940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620188" y="2285929"/>
            <a:ext cx="1994096" cy="2244559"/>
          </a:xfrm>
          <a:prstGeom prst="rect">
            <a:avLst/>
          </a:prstGeom>
        </p:spPr>
      </p:pic>
      <p:pic>
        <p:nvPicPr>
          <p:cNvPr id="6" name="violin3">
            <a:hlinkClick r:id="" action="ppaction://media"/>
            <a:extLst>
              <a:ext uri="{FF2B5EF4-FFF2-40B4-BE49-F238E27FC236}">
                <a16:creationId xmlns:a16="http://schemas.microsoft.com/office/drawing/2014/main" id="{7CFE0F2C-46D7-418E-9C69-599B5D9158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2310" y="3321050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4B7334-3A44-464E-96CF-FBEF5CD4776E}"/>
              </a:ext>
            </a:extLst>
          </p:cNvPr>
          <p:cNvSpPr/>
          <p:nvPr/>
        </p:nvSpPr>
        <p:spPr>
          <a:xfrm>
            <a:off x="792991" y="4860801"/>
            <a:ext cx="348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VIOLIN</a:t>
            </a:r>
          </a:p>
        </p:txBody>
      </p:sp>
      <p:pic>
        <p:nvPicPr>
          <p:cNvPr id="8" name="RATHER SAX">
            <a:hlinkClick r:id="" action="ppaction://media"/>
            <a:extLst>
              <a:ext uri="{FF2B5EF4-FFF2-40B4-BE49-F238E27FC236}">
                <a16:creationId xmlns:a16="http://schemas.microsoft.com/office/drawing/2014/main" id="{8808BB3B-83E1-4E6C-9906-255197BD8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3378" y="2065566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8A2DB-C810-421E-956C-6807543ADB2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3373" r="11324" b="8577"/>
          <a:stretch/>
        </p:blipFill>
        <p:spPr>
          <a:xfrm>
            <a:off x="4295016" y="2199572"/>
            <a:ext cx="2410286" cy="2506330"/>
          </a:xfrm>
          <a:prstGeom prst="rect">
            <a:avLst/>
          </a:prstGeom>
        </p:spPr>
      </p:pic>
      <p:pic>
        <p:nvPicPr>
          <p:cNvPr id="10" name="STRANGERS ON THE SHORE">
            <a:hlinkClick r:id="" action="ppaction://media"/>
            <a:extLst>
              <a:ext uri="{FF2B5EF4-FFF2-40B4-BE49-F238E27FC236}">
                <a16:creationId xmlns:a16="http://schemas.microsoft.com/office/drawing/2014/main" id="{4528BD39-5E50-49A4-B7C2-78F0B9669A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1117" y="3603563"/>
            <a:ext cx="487363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FDEE3-FF40-4DC3-A704-628D59C80334}"/>
              </a:ext>
            </a:extLst>
          </p:cNvPr>
          <p:cNvSpPr/>
          <p:nvPr/>
        </p:nvSpPr>
        <p:spPr>
          <a:xfrm>
            <a:off x="4114798" y="4617754"/>
            <a:ext cx="4241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WOULD RATHER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THE SAXAPHONE</a:t>
            </a:r>
          </a:p>
        </p:txBody>
      </p:sp>
      <p:pic>
        <p:nvPicPr>
          <p:cNvPr id="12" name="BOTHLIKE CLARINET">
            <a:hlinkClick r:id="" action="ppaction://media"/>
            <a:extLst>
              <a:ext uri="{FF2B5EF4-FFF2-40B4-BE49-F238E27FC236}">
                <a16:creationId xmlns:a16="http://schemas.microsoft.com/office/drawing/2014/main" id="{F478E968-7B43-4974-8F39-3986DF9AA74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04056" y="1750750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084FF-0250-47AD-ADBC-35944509AB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4167" y="2260275"/>
            <a:ext cx="2160021" cy="2223551"/>
          </a:xfrm>
          <a:prstGeom prst="rect">
            <a:avLst/>
          </a:prstGeom>
        </p:spPr>
      </p:pic>
      <p:pic>
        <p:nvPicPr>
          <p:cNvPr id="14" name="1 Clarinet-bit">
            <a:hlinkClick r:id="" action="ppaction://media"/>
            <a:extLst>
              <a:ext uri="{FF2B5EF4-FFF2-40B4-BE49-F238E27FC236}">
                <a16:creationId xmlns:a16="http://schemas.microsoft.com/office/drawing/2014/main" id="{579D36EF-5CE2-4387-BDD2-258460E59F4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39095" y="3331240"/>
            <a:ext cx="487363" cy="487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961B3-F5BC-4F37-95A8-D6E6EC377183}"/>
              </a:ext>
            </a:extLst>
          </p:cNvPr>
          <p:cNvSpPr/>
          <p:nvPr/>
        </p:nvSpPr>
        <p:spPr>
          <a:xfrm>
            <a:off x="8903701" y="4090926"/>
            <a:ext cx="2463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en-GB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BOTH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CLARINET</a:t>
            </a:r>
          </a:p>
        </p:txBody>
      </p:sp>
    </p:spTree>
    <p:extLst>
      <p:ext uri="{BB962C8B-B14F-4D97-AF65-F5344CB8AC3E}">
        <p14:creationId xmlns:p14="http://schemas.microsoft.com/office/powerpoint/2010/main" val="41178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3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5365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7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DC912C-CB03-45B5-935C-861F19225BF9}"/>
              </a:ext>
            </a:extLst>
          </p:cNvPr>
          <p:cNvSpPr/>
          <p:nvPr/>
        </p:nvSpPr>
        <p:spPr>
          <a:xfrm>
            <a:off x="1678511" y="1707662"/>
            <a:ext cx="3582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3D489-88ED-4EF3-87F9-544753529166}"/>
              </a:ext>
            </a:extLst>
          </p:cNvPr>
          <p:cNvSpPr/>
          <p:nvPr/>
        </p:nvSpPr>
        <p:spPr>
          <a:xfrm>
            <a:off x="1362343" y="3428999"/>
            <a:ext cx="4247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49868-9C1A-44E6-A285-7A9B48210D6D}"/>
              </a:ext>
            </a:extLst>
          </p:cNvPr>
          <p:cNvSpPr/>
          <p:nvPr/>
        </p:nvSpPr>
        <p:spPr>
          <a:xfrm>
            <a:off x="1112533" y="5150336"/>
            <a:ext cx="474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CBD33-B909-4C97-A9EF-14F20C480F27}"/>
              </a:ext>
            </a:extLst>
          </p:cNvPr>
          <p:cNvSpPr txBox="1"/>
          <p:nvPr/>
        </p:nvSpPr>
        <p:spPr>
          <a:xfrm>
            <a:off x="2890846" y="1061331"/>
            <a:ext cx="666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WHAT’S THE DIFFERENCE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5A86E-2A79-49C1-8A56-9166C4807C7A}"/>
              </a:ext>
            </a:extLst>
          </p:cNvPr>
          <p:cNvSpPr/>
          <p:nvPr/>
        </p:nvSpPr>
        <p:spPr>
          <a:xfrm>
            <a:off x="6582529" y="1674673"/>
            <a:ext cx="3582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92493-E1B7-43A7-9BBA-D84623983C42}"/>
              </a:ext>
            </a:extLst>
          </p:cNvPr>
          <p:cNvSpPr/>
          <p:nvPr/>
        </p:nvSpPr>
        <p:spPr>
          <a:xfrm>
            <a:off x="6582529" y="3428998"/>
            <a:ext cx="4247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1AA3F-4262-462B-BE05-5264EDAB9C0D}"/>
              </a:ext>
            </a:extLst>
          </p:cNvPr>
          <p:cNvSpPr/>
          <p:nvPr/>
        </p:nvSpPr>
        <p:spPr>
          <a:xfrm>
            <a:off x="6411091" y="5150335"/>
            <a:ext cx="474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77561-3CF6-4E82-8DB3-9938434F6E35}"/>
              </a:ext>
            </a:extLst>
          </p:cNvPr>
          <p:cNvSpPr txBox="1"/>
          <p:nvPr/>
        </p:nvSpPr>
        <p:spPr>
          <a:xfrm>
            <a:off x="3740689" y="2545677"/>
            <a:ext cx="496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70AD47"/>
                </a:solidFill>
                <a:effectLst>
                  <a:glow rad="596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PREFERENCES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AF953-FD99-4406-A054-FC1E0E70F9B7}"/>
              </a:ext>
            </a:extLst>
          </p:cNvPr>
          <p:cNvSpPr txBox="1"/>
          <p:nvPr/>
        </p:nvSpPr>
        <p:spPr>
          <a:xfrm>
            <a:off x="3126371" y="4259995"/>
            <a:ext cx="593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4472C4"/>
                </a:solidFill>
                <a:effectLst>
                  <a:glow rad="596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BEST PERSONAL PREFERENCES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CB760-D2DC-4333-8A7B-9F7B3ADF9E8F}"/>
              </a:ext>
            </a:extLst>
          </p:cNvPr>
          <p:cNvSpPr txBox="1"/>
          <p:nvPr/>
        </p:nvSpPr>
        <p:spPr>
          <a:xfrm>
            <a:off x="1957820" y="5902175"/>
            <a:ext cx="88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406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DIRECT  WISH         </a:t>
            </a: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7054D0"/>
                </a:solidFill>
                <a:effectLst>
                  <a:glow rad="406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PREFERENCE INSTEAD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EABF4-1038-4313-A59F-69B54126A263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CONTEXTS</a:t>
            </a:r>
          </a:p>
        </p:txBody>
      </p:sp>
    </p:spTree>
    <p:extLst>
      <p:ext uri="{BB962C8B-B14F-4D97-AF65-F5344CB8AC3E}">
        <p14:creationId xmlns:p14="http://schemas.microsoft.com/office/powerpoint/2010/main" val="41489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grpId="0" nodeType="click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11742" y="1380269"/>
            <a:ext cx="3200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I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198255" y="2395932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415483" y="1315450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607801" y="2923954"/>
            <a:ext cx="3200400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ME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542877" y="3962243"/>
            <a:ext cx="3200400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ME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585603" y="5711992"/>
            <a:ext cx="3200400" cy="781402"/>
          </a:xfrm>
          <a:prstGeom prst="wedgeEllipseCallout">
            <a:avLst>
              <a:gd name="adj1" fmla="val -69107"/>
              <a:gd name="adj2" fmla="val 17720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FD3C9F1-5116-48D4-9294-367D4666EE5D}"/>
              </a:ext>
            </a:extLst>
          </p:cNvPr>
          <p:cNvSpPr/>
          <p:nvPr/>
        </p:nvSpPr>
        <p:spPr>
          <a:xfrm>
            <a:off x="1405997" y="5000531"/>
            <a:ext cx="3200400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389E3-D132-46AC-A025-1B1DFB5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4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771165" y="2671210"/>
            <a:ext cx="2872170" cy="649840"/>
          </a:xfrm>
          <a:prstGeom prst="wedgeEllipseCallout">
            <a:avLst>
              <a:gd name="adj1" fmla="val -53640"/>
              <a:gd name="adj2" fmla="val -3750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8347871" y="138026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8767125" y="5798271"/>
            <a:ext cx="2409322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AB4B3-98DD-46A3-A441-1E6627355803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1D7E6-B8E8-4E6E-A262-AB0F7301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59" y="1380269"/>
            <a:ext cx="4365114" cy="571244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FB91A12-0932-45D4-B272-12F0F7CC1EB3}"/>
              </a:ext>
            </a:extLst>
          </p:cNvPr>
          <p:cNvSpPr/>
          <p:nvPr/>
        </p:nvSpPr>
        <p:spPr>
          <a:xfrm>
            <a:off x="1542877" y="2923954"/>
            <a:ext cx="3265324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YOU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12DAD9A-DDA6-4589-8E15-4419EF378841}"/>
              </a:ext>
            </a:extLst>
          </p:cNvPr>
          <p:cNvSpPr/>
          <p:nvPr/>
        </p:nvSpPr>
        <p:spPr>
          <a:xfrm>
            <a:off x="1254642" y="3962243"/>
            <a:ext cx="3488635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YOU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6C8D8EA9-AAA9-48BD-95B6-6FE9687A8929}"/>
              </a:ext>
            </a:extLst>
          </p:cNvPr>
          <p:cNvSpPr/>
          <p:nvPr/>
        </p:nvSpPr>
        <p:spPr>
          <a:xfrm>
            <a:off x="1041991" y="5000531"/>
            <a:ext cx="3564406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68024-E32A-418A-A4AC-34B0D116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AAE5EC7A-1AFF-4D71-82C8-77F831F6779B}"/>
              </a:ext>
            </a:extLst>
          </p:cNvPr>
          <p:cNvSpPr/>
          <p:nvPr/>
        </p:nvSpPr>
        <p:spPr>
          <a:xfrm rot="2055350">
            <a:off x="3280117" y="203197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E1028B-052E-46E1-8740-311EBCD9AF36}"/>
              </a:ext>
            </a:extLst>
          </p:cNvPr>
          <p:cNvSpPr/>
          <p:nvPr/>
        </p:nvSpPr>
        <p:spPr>
          <a:xfrm>
            <a:off x="2937827" y="322438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9E63BF7-444E-493F-ADC1-C9C252E7154A}"/>
              </a:ext>
            </a:extLst>
          </p:cNvPr>
          <p:cNvSpPr/>
          <p:nvPr/>
        </p:nvSpPr>
        <p:spPr>
          <a:xfrm rot="19468392">
            <a:off x="3464082" y="475937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A267E50-E9D8-4CE7-8526-B4C4BA839488}"/>
              </a:ext>
            </a:extLst>
          </p:cNvPr>
          <p:cNvSpPr/>
          <p:nvPr/>
        </p:nvSpPr>
        <p:spPr>
          <a:xfrm rot="1805060" flipH="1">
            <a:off x="7122413" y="459740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B79D85E-C5AA-478E-9736-08DDE4CD1821}"/>
              </a:ext>
            </a:extLst>
          </p:cNvPr>
          <p:cNvSpPr/>
          <p:nvPr/>
        </p:nvSpPr>
        <p:spPr>
          <a:xfrm flipH="1">
            <a:off x="7498177" y="326734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A6FF10-6408-4CAF-8A7B-36D8255C5A6A}"/>
              </a:ext>
            </a:extLst>
          </p:cNvPr>
          <p:cNvSpPr/>
          <p:nvPr/>
        </p:nvSpPr>
        <p:spPr>
          <a:xfrm rot="19822682" flipH="1">
            <a:off x="7121650" y="204477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3682B-C428-4F6D-ABE5-3E82F66B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2217866"/>
            <a:ext cx="3560373" cy="304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B23C8-682B-47A7-85C7-8B0D2126A951}"/>
              </a:ext>
            </a:extLst>
          </p:cNvPr>
          <p:cNvSpPr/>
          <p:nvPr/>
        </p:nvSpPr>
        <p:spPr>
          <a:xfrm>
            <a:off x="1538000" y="1659348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E2910-F110-45EC-8F48-731EFC46342F}"/>
              </a:ext>
            </a:extLst>
          </p:cNvPr>
          <p:cNvSpPr/>
          <p:nvPr/>
        </p:nvSpPr>
        <p:spPr>
          <a:xfrm>
            <a:off x="8305023" y="1123729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4158E-141F-42D9-A447-4E732CE8871A}"/>
              </a:ext>
            </a:extLst>
          </p:cNvPr>
          <p:cNvSpPr/>
          <p:nvPr/>
        </p:nvSpPr>
        <p:spPr>
          <a:xfrm>
            <a:off x="885259" y="322438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845F9-3BBD-41A7-B199-687BCB8EDD33}"/>
              </a:ext>
            </a:extLst>
          </p:cNvPr>
          <p:cNvSpPr/>
          <p:nvPr/>
        </p:nvSpPr>
        <p:spPr>
          <a:xfrm>
            <a:off x="9048136" y="2849101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DDBC7-5ABE-4652-8C93-11F1F5FB0741}"/>
              </a:ext>
            </a:extLst>
          </p:cNvPr>
          <p:cNvSpPr/>
          <p:nvPr/>
        </p:nvSpPr>
        <p:spPr>
          <a:xfrm>
            <a:off x="1219069" y="483991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7FB52-AC6B-4CD7-980B-66E404A8F73E}"/>
              </a:ext>
            </a:extLst>
          </p:cNvPr>
          <p:cNvSpPr/>
          <p:nvPr/>
        </p:nvSpPr>
        <p:spPr>
          <a:xfrm>
            <a:off x="8920457" y="513583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49245-B25B-412F-B1FC-6CEF0B47B3BC}"/>
              </a:ext>
            </a:extLst>
          </p:cNvPr>
          <p:cNvSpPr txBox="1"/>
          <p:nvPr/>
        </p:nvSpPr>
        <p:spPr>
          <a:xfrm>
            <a:off x="3239755" y="465062"/>
            <a:ext cx="6265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609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REMEMBER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PREFERENCE CONTEXTS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1E76F-E0EE-4D63-804E-A55C3F876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248798" y="-28986"/>
            <a:ext cx="2045913" cy="21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5706BF-57CE-4F28-A380-976D906B1210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63989-95F0-4369-A58B-F223A5310D66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3D331-85BB-4ACA-9941-38A62AAC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409350-3EDC-4460-A5F7-AA6C97A896B6}"/>
              </a:ext>
            </a:extLst>
          </p:cNvPr>
          <p:cNvSpPr/>
          <p:nvPr/>
        </p:nvSpPr>
        <p:spPr>
          <a:xfrm>
            <a:off x="2904730" y="2730665"/>
            <a:ext cx="81115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kern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latin typeface="Arial Rounded MT Bold" panose="020F0704030504030204" pitchFamily="34" charset="0"/>
              </a:rPr>
              <a:t>FAVORITE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ACTIVITIES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THINGS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THAT YOU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WANT MORE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THAN OTHERS</a:t>
            </a:r>
            <a:endParaRPr kumimoji="0" lang="en-GB" sz="3200" b="0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5847F5-8443-420A-982E-7BA4B7DFD5C7}"/>
              </a:ext>
            </a:extLst>
          </p:cNvPr>
          <p:cNvSpPr/>
          <p:nvPr/>
        </p:nvSpPr>
        <p:spPr>
          <a:xfrm>
            <a:off x="3932883" y="1726790"/>
            <a:ext cx="602440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PREFERENCES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ARE ABOUT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1229A-F49E-4CD3-A137-C48E0D62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8E057-F6A1-48C6-A12F-F9BBEBB0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BB3A6-E9D6-4AFE-BA11-285ED4231D51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058DA-BE99-48F2-A7D0-F9A3BFAA0F4B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1A281-0B8A-429B-B7AA-4B6FF14D3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85D53-B28B-4B9C-B3A4-3EC79520916B}"/>
              </a:ext>
            </a:extLst>
          </p:cNvPr>
          <p:cNvSpPr/>
          <p:nvPr/>
        </p:nvSpPr>
        <p:spPr>
          <a:xfrm>
            <a:off x="5184159" y="2720885"/>
            <a:ext cx="18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466D9-5AE9-492A-A498-394BE1F85C12}"/>
              </a:ext>
            </a:extLst>
          </p:cNvPr>
          <p:cNvSpPr/>
          <p:nvPr/>
        </p:nvSpPr>
        <p:spPr>
          <a:xfrm>
            <a:off x="2948342" y="4291519"/>
            <a:ext cx="6295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CAN HAVE OTHER MEANINGS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7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FE398-7F53-4939-A1AE-B69994FB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70932E-39E8-4136-8BF8-EE02B3243668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92BD3-4073-482D-8C6F-E1D25D3BB779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D6D4-48A8-4D02-9308-14620310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4900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0B74F-F5BA-4923-AAF6-0256AC6A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893" y="1078788"/>
            <a:ext cx="910821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5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06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FE398-7F53-4939-A1AE-B69994FB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70932E-39E8-4136-8BF8-EE02B3243668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92BD3-4073-482D-8C6F-E1D25D3BB779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D6D4-48A8-4D02-9308-14620310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A6077143-74EF-459B-80BB-BC54E62D3EE5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E1293-77AE-46FE-B3D0-9EBCD76D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4B062796-5A40-4060-A575-FC8691518F5F}"/>
              </a:ext>
            </a:extLst>
          </p:cNvPr>
          <p:cNvSpPr/>
          <p:nvPr/>
        </p:nvSpPr>
        <p:spPr>
          <a:xfrm rot="2055350">
            <a:off x="3280117" y="172202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BBDCE-7CC5-4C44-BD7B-9D817D55D7D1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B03CB-3F56-4B98-A568-421343C24E18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0FB89-BC3C-49E5-9A4E-7BB400588DB0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PREFERENCE</a:t>
            </a:r>
            <a:r>
              <a:rPr lang="en-GB" sz="2800" dirty="0">
                <a:ln w="9525">
                  <a:solidFill>
                    <a:sysClr val="windowText" lastClr="000000"/>
                  </a:solidFill>
                </a:ln>
              </a:rPr>
              <a:t> CONTEXTS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C50A6E-0784-4D76-9FD3-0B6194AF1F00}"/>
              </a:ext>
            </a:extLst>
          </p:cNvPr>
          <p:cNvSpPr/>
          <p:nvPr/>
        </p:nvSpPr>
        <p:spPr>
          <a:xfrm>
            <a:off x="7567842" y="4447495"/>
            <a:ext cx="4425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I</a:t>
            </a:r>
            <a:r>
              <a:rPr kumimoji="0" lang="en-GB" sz="4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WOULD LIKE 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TO SEE AFRICA</a:t>
            </a:r>
            <a:endParaRPr kumimoji="0" lang="en-GB" sz="4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025CF-9ECB-40E4-A09F-2C2B90066C95}"/>
              </a:ext>
            </a:extLst>
          </p:cNvPr>
          <p:cNvSpPr/>
          <p:nvPr/>
        </p:nvSpPr>
        <p:spPr>
          <a:xfrm>
            <a:off x="1057044" y="4447495"/>
            <a:ext cx="3148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 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TRAVELLING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ED36A-0F9E-483E-858B-872EEEA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6" y="4190278"/>
            <a:ext cx="4141644" cy="200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BAB6-802C-4321-AB05-34E86137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2927" y="3312369"/>
            <a:ext cx="1388962" cy="27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2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59919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2BD65B-6BBC-410F-8A9C-B1A59319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23" y="717062"/>
            <a:ext cx="3417090" cy="2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8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99438" y="4172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16C62-679B-4D27-A00D-0B71B65B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12" y="1613737"/>
            <a:ext cx="2188654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7494-2A34-4896-B3F7-DA7E5FFB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542" y="1613737"/>
            <a:ext cx="2188654" cy="1676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2D32F-DB17-4512-949B-41CC43E7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66" y="1582970"/>
            <a:ext cx="218865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F49C9-FF39-4B2A-8FF3-ABC5E7A1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878"/>
          <a:stretch/>
        </p:blipFill>
        <p:spPr>
          <a:xfrm rot="1157079">
            <a:off x="1149178" y="201395"/>
            <a:ext cx="2627604" cy="20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5625-DA1D-4E4E-B2B1-A27094B8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776088" y="2227743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6426-25B2-4909-9488-34554A8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8515" flipH="1">
            <a:off x="8300524" y="3716177"/>
            <a:ext cx="2149492" cy="15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397E8-D920-4BC8-B703-45F2DB7B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295442" y="3723451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B4870-3920-41D4-97D2-21A41D6B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2580" y="1712329"/>
            <a:ext cx="2685420" cy="234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43875-4FCE-418D-A558-0E9C9186CD89}"/>
              </a:ext>
            </a:extLst>
          </p:cNvPr>
          <p:cNvSpPr/>
          <p:nvPr/>
        </p:nvSpPr>
        <p:spPr>
          <a:xfrm>
            <a:off x="1100028" y="4700101"/>
            <a:ext cx="37991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14E5D-30E9-46E9-95FC-06F1278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44" y="2244045"/>
            <a:ext cx="26276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28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A1398-06CF-4C9E-8B8D-435B63301E74}"/>
              </a:ext>
            </a:extLst>
          </p:cNvPr>
          <p:cNvSpPr/>
          <p:nvPr/>
        </p:nvSpPr>
        <p:spPr>
          <a:xfrm>
            <a:off x="1445310" y="551060"/>
            <a:ext cx="23086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1656165" y="2582386"/>
            <a:ext cx="25619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2BE59-8EF4-4BF2-A357-4A70FDE7C73D}"/>
              </a:ext>
            </a:extLst>
          </p:cNvPr>
          <p:cNvSpPr/>
          <p:nvPr/>
        </p:nvSpPr>
        <p:spPr>
          <a:xfrm>
            <a:off x="7367222" y="5210212"/>
            <a:ext cx="22365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8B886-5251-42DD-BA69-2579691175D6}"/>
              </a:ext>
            </a:extLst>
          </p:cNvPr>
          <p:cNvSpPr/>
          <p:nvPr/>
        </p:nvSpPr>
        <p:spPr>
          <a:xfrm>
            <a:off x="1018060" y="428688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13518-FFCD-4C30-935A-6BF280E42844}"/>
              </a:ext>
            </a:extLst>
          </p:cNvPr>
          <p:cNvSpPr/>
          <p:nvPr/>
        </p:nvSpPr>
        <p:spPr>
          <a:xfrm>
            <a:off x="6330289" y="262855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4590E-8840-41EA-8EE8-61FD19C93602}"/>
              </a:ext>
            </a:extLst>
          </p:cNvPr>
          <p:cNvSpPr/>
          <p:nvPr/>
        </p:nvSpPr>
        <p:spPr>
          <a:xfrm>
            <a:off x="6838336" y="626458"/>
            <a:ext cx="3030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</p:spTree>
    <p:extLst>
      <p:ext uri="{BB962C8B-B14F-4D97-AF65-F5344CB8AC3E}">
        <p14:creationId xmlns:p14="http://schemas.microsoft.com/office/powerpoint/2010/main" val="2540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12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16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id="{1E07144C-91CB-44E1-A35F-2AB74C60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0"/>
            <a:ext cx="12182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7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754F56-9775-4CDF-B6C7-52CC3198DE86}"/>
              </a:ext>
            </a:extLst>
          </p:cNvPr>
          <p:cNvSpPr/>
          <p:nvPr/>
        </p:nvSpPr>
        <p:spPr>
          <a:xfrm>
            <a:off x="571112" y="212506"/>
            <a:ext cx="631487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/>
          </a:p>
          <a:p>
            <a:r>
              <a:rPr lang="en-GB" sz="2000" b="1" dirty="0">
                <a:solidFill>
                  <a:schemeClr val="accent5"/>
                </a:solidFill>
              </a:rPr>
              <a:t>MEANING</a:t>
            </a:r>
            <a:r>
              <a:rPr lang="en-GB" sz="1400" b="1" dirty="0"/>
              <a:t>: 	to feel a desire or want.</a:t>
            </a:r>
          </a:p>
          <a:p>
            <a:r>
              <a:rPr lang="en-GB" sz="3200" b="1" dirty="0"/>
              <a:t>We can go swimming if you like.</a:t>
            </a:r>
          </a:p>
          <a:p>
            <a:endParaRPr lang="en-GB" sz="1400" b="1" dirty="0"/>
          </a:p>
          <a:p>
            <a:r>
              <a:rPr lang="en-GB" sz="1400" b="1" dirty="0"/>
              <a:t>SIMILAR WORDS:     </a:t>
            </a:r>
            <a:r>
              <a:rPr lang="en-GB" sz="1400" b="1" dirty="0" err="1"/>
              <a:t>prefer,care</a:t>
            </a:r>
            <a:r>
              <a:rPr lang="en-GB" sz="1400" b="1" dirty="0"/>
              <a:t>, please, wish</a:t>
            </a:r>
          </a:p>
          <a:p>
            <a:endParaRPr lang="en-GB" sz="1400" b="1" dirty="0"/>
          </a:p>
          <a:p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</a:t>
            </a:r>
            <a:r>
              <a:rPr lang="en-GB" sz="1400" b="1" dirty="0"/>
              <a:t>	to find pleasure in; enjoy.</a:t>
            </a:r>
          </a:p>
          <a:p>
            <a:r>
              <a:rPr lang="en-GB" sz="3200" b="1" dirty="0"/>
              <a:t>Joe likes going to the movies.</a:t>
            </a:r>
          </a:p>
          <a:p>
            <a:endParaRPr lang="en-GB" sz="1400" b="1" dirty="0"/>
          </a:p>
          <a:p>
            <a:r>
              <a:rPr lang="en-GB" sz="1400" b="1" dirty="0"/>
              <a:t>SIMILAR WORDS:        prefer enjoy, love, appreciate, fancy, </a:t>
            </a:r>
          </a:p>
          <a:p>
            <a:r>
              <a:rPr lang="en-GB" sz="1400" b="1" dirty="0"/>
              <a:t>OPPOSITE WORDS:        dislike, hate</a:t>
            </a:r>
          </a:p>
          <a:p>
            <a:endParaRPr lang="en-GB" sz="1400" b="1" dirty="0"/>
          </a:p>
          <a:p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</a:t>
            </a:r>
            <a:r>
              <a:rPr lang="en-GB" sz="1400" b="1" dirty="0"/>
              <a:t>	to have positive feelings for.</a:t>
            </a:r>
          </a:p>
          <a:p>
            <a:r>
              <a:rPr lang="en-GB" sz="3200" b="1" dirty="0"/>
              <a:t>I really like her a lot.</a:t>
            </a:r>
          </a:p>
          <a:p>
            <a:r>
              <a:rPr lang="en-GB" sz="1400" b="1" dirty="0"/>
              <a:t>SIMILAR WORDS    adore, fancy, favour, admire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OPPOSITE WORDS:        dislike, hate</a:t>
            </a:r>
          </a:p>
          <a:p>
            <a:endParaRPr lang="en-GB" sz="1400" b="1" dirty="0"/>
          </a:p>
          <a:p>
            <a:pPr lvl="0"/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	similar to</a:t>
            </a:r>
          </a:p>
          <a:p>
            <a:pPr lvl="0"/>
            <a:r>
              <a:rPr lang="en-GB" sz="3200" b="1" dirty="0">
                <a:solidFill>
                  <a:prstClr val="black"/>
                </a:solidFill>
              </a:rPr>
              <a:t>He is like his mother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SIMILAR WORDS    </a:t>
            </a:r>
            <a:r>
              <a:rPr lang="en-GB" dirty="0">
                <a:solidFill>
                  <a:prstClr val="black"/>
                </a:solidFill>
              </a:rPr>
              <a:t>the same as or similar to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OPPOSITE WORD   unlike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32164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Left 15">
            <a:extLst>
              <a:ext uri="{FF2B5EF4-FFF2-40B4-BE49-F238E27FC236}">
                <a16:creationId xmlns:a16="http://schemas.microsoft.com/office/drawing/2014/main" id="{2C6FA2FF-C2CF-4247-A781-E5F09132FA25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6F641133-AB88-47A6-AE5A-6CD14C33D2A6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13518-FFCD-4C30-935A-6BF280E42844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9CB8C-C213-4FE2-8169-C973FED1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F5AD5-63A2-47B1-95D4-8BFC5C2F6BA5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PREFERENCE</a:t>
            </a:r>
            <a:r>
              <a:rPr lang="en-GB" sz="2800" dirty="0">
                <a:ln w="9525">
                  <a:solidFill>
                    <a:sysClr val="windowText" lastClr="000000"/>
                  </a:solidFill>
                </a:ln>
              </a:rPr>
              <a:t> CONTEXTS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DCCF3-4F7E-4D72-BFD5-3383C10E7D6B}"/>
              </a:ext>
            </a:extLst>
          </p:cNvPr>
          <p:cNvSpPr/>
          <p:nvPr/>
        </p:nvSpPr>
        <p:spPr>
          <a:xfrm>
            <a:off x="841098" y="4577115"/>
            <a:ext cx="3417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TEA TO COFFEE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AA6B2-1938-471A-975E-78FE919868A8}"/>
              </a:ext>
            </a:extLst>
          </p:cNvPr>
          <p:cNvSpPr/>
          <p:nvPr/>
        </p:nvSpPr>
        <p:spPr>
          <a:xfrm>
            <a:off x="7620152" y="4333008"/>
            <a:ext cx="401273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ICED TEA RIGHT NOW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5" grpId="0"/>
      <p:bldP spid="11" grpId="0"/>
      <p:bldP spid="8" grpId="0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01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24706" y="2767052"/>
            <a:ext cx="38924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9086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60BF0-0BD0-488F-9007-1876A444B6CD}"/>
              </a:ext>
            </a:extLst>
          </p:cNvPr>
          <p:cNvSpPr/>
          <p:nvPr/>
        </p:nvSpPr>
        <p:spPr>
          <a:xfrm>
            <a:off x="1707576" y="1797556"/>
            <a:ext cx="327205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RATHER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F20EA-8FED-4DBB-A40E-80EBFC607C30}"/>
              </a:ext>
            </a:extLst>
          </p:cNvPr>
          <p:cNvSpPr/>
          <p:nvPr/>
        </p:nvSpPr>
        <p:spPr>
          <a:xfrm>
            <a:off x="7379523" y="2312835"/>
            <a:ext cx="2645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30070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85987" y="2351938"/>
            <a:ext cx="1637693" cy="3275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23680" y="1483568"/>
            <a:ext cx="1639697" cy="4271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7351764" y="2094007"/>
            <a:ext cx="2035077" cy="379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3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45995" y="2569738"/>
            <a:ext cx="1637693" cy="3275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7625142" y="2379743"/>
            <a:ext cx="1838406" cy="3424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A0A60-29CF-4341-A3FC-2CA12B5F6F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095982" y="1303083"/>
            <a:ext cx="3313287" cy="46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28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2657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40636" y="2855860"/>
            <a:ext cx="1755364" cy="3510728"/>
          </a:xfrm>
          <a:prstGeom prst="rect">
            <a:avLst/>
          </a:prstGeom>
        </p:spPr>
      </p:pic>
      <p:pic>
        <p:nvPicPr>
          <p:cNvPr id="3" name="Picture 2" descr="A glass of beer on a table&#10;&#10;Description automatically generated">
            <a:extLst>
              <a:ext uri="{FF2B5EF4-FFF2-40B4-BE49-F238E27FC236}">
                <a16:creationId xmlns:a16="http://schemas.microsoft.com/office/drawing/2014/main" id="{E64BB542-3979-4E06-A235-D416E0A54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5722" y="2184674"/>
            <a:ext cx="2277992" cy="4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12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6044387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1715" y="1288615"/>
            <a:ext cx="5789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378" y="2610080"/>
            <a:ext cx="9007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       LISTEN...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B3A48-3493-4C28-8E3E-820F49A49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245" y="2384166"/>
            <a:ext cx="1207113" cy="1652159"/>
          </a:xfrm>
          <a:prstGeom prst="rect">
            <a:avLst/>
          </a:prstGeom>
        </p:spPr>
      </p:pic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BD1C4390-851B-41F7-94A1-04C5E903A1C4}"/>
              </a:ext>
            </a:extLst>
          </p:cNvPr>
          <p:cNvSpPr/>
          <p:nvPr/>
        </p:nvSpPr>
        <p:spPr>
          <a:xfrm rot="15735378">
            <a:off x="5172156" y="852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ightning Bolt 35">
            <a:extLst>
              <a:ext uri="{FF2B5EF4-FFF2-40B4-BE49-F238E27FC236}">
                <a16:creationId xmlns:a16="http://schemas.microsoft.com/office/drawing/2014/main" id="{19AF6355-1FB5-41C4-96AB-BF97C2B63534}"/>
              </a:ext>
            </a:extLst>
          </p:cNvPr>
          <p:cNvSpPr/>
          <p:nvPr/>
        </p:nvSpPr>
        <p:spPr>
          <a:xfrm rot="13443896">
            <a:off x="4976796" y="8416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ightning Bolt 36">
            <a:extLst>
              <a:ext uri="{FF2B5EF4-FFF2-40B4-BE49-F238E27FC236}">
                <a16:creationId xmlns:a16="http://schemas.microsoft.com/office/drawing/2014/main" id="{A071756E-4362-47F0-89B5-C22D7692C797}"/>
              </a:ext>
            </a:extLst>
          </p:cNvPr>
          <p:cNvSpPr/>
          <p:nvPr/>
        </p:nvSpPr>
        <p:spPr>
          <a:xfrm rot="11855266">
            <a:off x="5101138" y="15217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ightning Bolt 37">
            <a:extLst>
              <a:ext uri="{FF2B5EF4-FFF2-40B4-BE49-F238E27FC236}">
                <a16:creationId xmlns:a16="http://schemas.microsoft.com/office/drawing/2014/main" id="{4FD0D1C3-0FF6-49D9-BF6F-9C750E391F06}"/>
              </a:ext>
            </a:extLst>
          </p:cNvPr>
          <p:cNvSpPr/>
          <p:nvPr/>
        </p:nvSpPr>
        <p:spPr>
          <a:xfrm rot="15735378">
            <a:off x="5324556" y="2376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Lightning Bolt 38">
            <a:extLst>
              <a:ext uri="{FF2B5EF4-FFF2-40B4-BE49-F238E27FC236}">
                <a16:creationId xmlns:a16="http://schemas.microsoft.com/office/drawing/2014/main" id="{785A358E-E945-4A5F-91E0-6B6512A8F1AE}"/>
              </a:ext>
            </a:extLst>
          </p:cNvPr>
          <p:cNvSpPr/>
          <p:nvPr/>
        </p:nvSpPr>
        <p:spPr>
          <a:xfrm rot="13443896">
            <a:off x="5129196" y="9940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ghtning Bolt 39">
            <a:extLst>
              <a:ext uri="{FF2B5EF4-FFF2-40B4-BE49-F238E27FC236}">
                <a16:creationId xmlns:a16="http://schemas.microsoft.com/office/drawing/2014/main" id="{52B0F60E-0491-446D-A459-8FC5475F8ADB}"/>
              </a:ext>
            </a:extLst>
          </p:cNvPr>
          <p:cNvSpPr/>
          <p:nvPr/>
        </p:nvSpPr>
        <p:spPr>
          <a:xfrm rot="11855266">
            <a:off x="5253538" y="16741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F56B6714-B4D1-4C0C-AA93-7A17AEAD4BCF}"/>
              </a:ext>
            </a:extLst>
          </p:cNvPr>
          <p:cNvSpPr/>
          <p:nvPr/>
        </p:nvSpPr>
        <p:spPr>
          <a:xfrm rot="15735378">
            <a:off x="5476956" y="3900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DADDF77E-7FA9-4837-B404-58C159A76225}"/>
              </a:ext>
            </a:extLst>
          </p:cNvPr>
          <p:cNvSpPr/>
          <p:nvPr/>
        </p:nvSpPr>
        <p:spPr>
          <a:xfrm rot="13443896">
            <a:off x="5281596" y="11464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272D0776-5044-4814-8BFF-1EE5A4E506FC}"/>
              </a:ext>
            </a:extLst>
          </p:cNvPr>
          <p:cNvSpPr/>
          <p:nvPr/>
        </p:nvSpPr>
        <p:spPr>
          <a:xfrm rot="11855266">
            <a:off x="5405938" y="18265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243A230D-3238-441D-A447-8F7A356A8E80}"/>
              </a:ext>
            </a:extLst>
          </p:cNvPr>
          <p:cNvSpPr/>
          <p:nvPr/>
        </p:nvSpPr>
        <p:spPr>
          <a:xfrm rot="15735378">
            <a:off x="5629356" y="5424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Lightning Bolt 57">
            <a:extLst>
              <a:ext uri="{FF2B5EF4-FFF2-40B4-BE49-F238E27FC236}">
                <a16:creationId xmlns:a16="http://schemas.microsoft.com/office/drawing/2014/main" id="{0DB33BD9-C4AC-4CA5-ACFE-A28B0E6E4A43}"/>
              </a:ext>
            </a:extLst>
          </p:cNvPr>
          <p:cNvSpPr/>
          <p:nvPr/>
        </p:nvSpPr>
        <p:spPr>
          <a:xfrm rot="13443896">
            <a:off x="5433996" y="12988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ghtning Bolt 58">
            <a:extLst>
              <a:ext uri="{FF2B5EF4-FFF2-40B4-BE49-F238E27FC236}">
                <a16:creationId xmlns:a16="http://schemas.microsoft.com/office/drawing/2014/main" id="{E23A7EFB-8F3E-4CB7-9464-510EA71EFF83}"/>
              </a:ext>
            </a:extLst>
          </p:cNvPr>
          <p:cNvSpPr/>
          <p:nvPr/>
        </p:nvSpPr>
        <p:spPr>
          <a:xfrm rot="11855266">
            <a:off x="5414757" y="18517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1715" y="1288615"/>
            <a:ext cx="5789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30179716-C319-44A2-A947-3B4791A70F5F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INSTEAD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32C7938-F02C-4EF4-B60D-1D7D43CE97EC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DIRECT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EF535-83CB-4504-A7E7-827EC0196F51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383-9578-4D0E-A788-7A670A655165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B103D-CDFE-4288-A676-090C429E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9146A-19CB-407F-BC36-B8D181E02FFE}"/>
              </a:ext>
            </a:extLst>
          </p:cNvPr>
          <p:cNvSpPr/>
          <p:nvPr/>
        </p:nvSpPr>
        <p:spPr>
          <a:xfrm>
            <a:off x="1354240" y="1171614"/>
            <a:ext cx="3134191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lang="en-GB" sz="48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a typeface="Verdana" panose="020B0604030504040204" pitchFamily="34" charset="0"/>
              </a:rPr>
              <a:t>WOULD </a:t>
            </a:r>
          </a:p>
          <a:p>
            <a:pPr lvl="0" algn="ctr">
              <a:defRPr/>
            </a:pPr>
            <a:r>
              <a:rPr lang="en-GB" sz="48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a typeface="Verdana" panose="020B0604030504040204" pitchFamily="34" charset="0"/>
              </a:rPr>
              <a:t>RATHER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VISIT EGYPT </a:t>
            </a:r>
          </a:p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THAN TOKYO </a:t>
            </a:r>
            <a:endParaRPr lang="en-GB" sz="4800" b="1" kern="0" dirty="0">
              <a:ln w="19050">
                <a:solidFill>
                  <a:sysClr val="windowText" lastClr="000000"/>
                </a:solidFill>
              </a:ln>
              <a:solidFill>
                <a:srgbClr val="7030A0"/>
              </a:solidFill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FD685-1164-46D2-8A63-072582C3EB95}"/>
              </a:ext>
            </a:extLst>
          </p:cNvPr>
          <p:cNvSpPr/>
          <p:nvPr/>
        </p:nvSpPr>
        <p:spPr>
          <a:xfrm>
            <a:off x="7903355" y="1668395"/>
            <a:ext cx="3860352" cy="144655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SOME </a:t>
            </a:r>
          </a:p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MORE ICECREAM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077BD-B8BF-4E39-9FF0-C184BF658849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solidFill>
                    <a:sysClr val="windowText" lastClr="000000"/>
                  </a:solidFill>
                </a:ln>
              </a:rPr>
              <a:t>PREFERENCE</a:t>
            </a:r>
            <a:r>
              <a:rPr lang="en-GB" sz="2800" dirty="0">
                <a:ln w="9525">
                  <a:solidFill>
                    <a:sysClr val="windowText" lastClr="000000"/>
                  </a:solidFill>
                </a:ln>
              </a:rPr>
              <a:t> CONTEXTS</a:t>
            </a:r>
          </a:p>
        </p:txBody>
      </p:sp>
    </p:spTree>
    <p:extLst>
      <p:ext uri="{BB962C8B-B14F-4D97-AF65-F5344CB8AC3E}">
        <p14:creationId xmlns:p14="http://schemas.microsoft.com/office/powerpoint/2010/main" val="10139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32005363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F114861C-ECD4-4F5A-9101-E7CFE991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5955" y="1633499"/>
            <a:ext cx="4760741" cy="45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25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F114861C-ECD4-4F5A-9101-E7CFE991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868979"/>
            <a:ext cx="4760741" cy="4561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793BD6-9983-4988-87E4-B756447D1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1257" y="868979"/>
            <a:ext cx="4884743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AAE5EC7A-1AFF-4D71-82C8-77F831F6779B}"/>
              </a:ext>
            </a:extLst>
          </p:cNvPr>
          <p:cNvSpPr/>
          <p:nvPr/>
        </p:nvSpPr>
        <p:spPr>
          <a:xfrm rot="2055350">
            <a:off x="3280117" y="172202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E1028B-052E-46E1-8740-311EBCD9AF36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9E63BF7-444E-493F-ADC1-C9C252E7154A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A267E50-E9D8-4CE7-8526-B4C4BA839488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B79D85E-C5AA-478E-9736-08DDE4CD1821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A6FF10-6408-4CAF-8A7B-36D8255C5A6A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3682B-C428-4F6D-ABE5-3E82F66B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B23C8-682B-47A7-85C7-8B0D2126A951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E2910-F110-45EC-8F48-731EFC46342F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4158E-141F-42D9-A447-4E732CE8871A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845F9-3BBD-41A7-B199-687BCB8EDD33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DDBC7-5ABE-4652-8C93-11F1F5FB0741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7FB52-AC6B-4CD7-980B-66E404A8F73E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1A05F-303F-48E4-90A1-370C203FF17C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solidFill>
                    <a:sysClr val="windowText" lastClr="000000"/>
                  </a:solidFill>
                </a:ln>
              </a:rPr>
              <a:t>PREFERENCE</a:t>
            </a:r>
            <a:r>
              <a:rPr lang="en-GB" sz="2800" dirty="0">
                <a:ln w="9525">
                  <a:solidFill>
                    <a:sysClr val="windowText" lastClr="000000"/>
                  </a:solidFill>
                </a:ln>
              </a:rPr>
              <a:t> CONTEXTS</a:t>
            </a:r>
          </a:p>
        </p:txBody>
      </p:sp>
    </p:spTree>
    <p:extLst>
      <p:ext uri="{BB962C8B-B14F-4D97-AF65-F5344CB8AC3E}">
        <p14:creationId xmlns:p14="http://schemas.microsoft.com/office/powerpoint/2010/main" val="35560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869</Words>
  <Application>Microsoft Office PowerPoint</Application>
  <PresentationFormat>Widescreen</PresentationFormat>
  <Paragraphs>319</Paragraphs>
  <Slides>82</Slides>
  <Notes>5</Notes>
  <HiddenSlides>0</HiddenSlides>
  <MMClips>55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82</cp:revision>
  <dcterms:created xsi:type="dcterms:W3CDTF">2019-07-07T14:48:12Z</dcterms:created>
  <dcterms:modified xsi:type="dcterms:W3CDTF">2019-07-20T17:02:10Z</dcterms:modified>
</cp:coreProperties>
</file>