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4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569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964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00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991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93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03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92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4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11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525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9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41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32 Points 2"/>
          <p:cNvSpPr/>
          <p:nvPr/>
        </p:nvSpPr>
        <p:spPr>
          <a:xfrm>
            <a:off x="4220439" y="54923"/>
            <a:ext cx="7300947" cy="6558658"/>
          </a:xfrm>
          <a:prstGeom prst="star32">
            <a:avLst/>
          </a:prstGeom>
          <a:solidFill>
            <a:srgbClr val="FFF001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600" b="0" i="0" u="none" strike="noStrike" kern="1200" cap="none" spc="0" normalizeH="0" baseline="0" noProof="0" dirty="0">
              <a:ln w="28575">
                <a:solidFill>
                  <a:sysClr val="windowText" lastClr="000000"/>
                </a:solidFill>
              </a:ln>
              <a:solidFill>
                <a:srgbClr val="FF00FF"/>
              </a:solidFill>
              <a:effectLst>
                <a:glow rad="1092200">
                  <a:prstClr val="white"/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381" r="48192"/>
          <a:stretch/>
        </p:blipFill>
        <p:spPr>
          <a:xfrm>
            <a:off x="880822" y="1535861"/>
            <a:ext cx="2958860" cy="410127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3324" y="2151894"/>
            <a:ext cx="456411" cy="77713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86022" y="129396"/>
            <a:ext cx="275535" cy="2156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C29497C2-FE14-4C62-9A37-FCBB0ACB0FB9}"/>
              </a:ext>
            </a:extLst>
          </p:cNvPr>
          <p:cNvSpPr/>
          <p:nvPr/>
        </p:nvSpPr>
        <p:spPr>
          <a:xfrm>
            <a:off x="1440701" y="923422"/>
            <a:ext cx="1934468" cy="1907927"/>
          </a:xfrm>
          <a:prstGeom prst="flowChartConnector">
            <a:avLst/>
          </a:prstGeom>
          <a:solidFill>
            <a:srgbClr val="FDE032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7F0C49-D849-41BC-BDC8-CB4AF3CD6F26}"/>
              </a:ext>
            </a:extLst>
          </p:cNvPr>
          <p:cNvSpPr/>
          <p:nvPr/>
        </p:nvSpPr>
        <p:spPr>
          <a:xfrm>
            <a:off x="5931118" y="2767052"/>
            <a:ext cx="387958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1" i="0" u="none" strike="noStrike" kern="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70AD47"/>
                </a:solidFill>
                <a:effectLst>
                  <a:glow rad="1092200">
                    <a:prstClr val="white"/>
                  </a:glo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CONTEXTS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583CD863-9152-4526-BDA6-68E67D7C3156}"/>
              </a:ext>
            </a:extLst>
          </p:cNvPr>
          <p:cNvSpPr/>
          <p:nvPr/>
        </p:nvSpPr>
        <p:spPr>
          <a:xfrm>
            <a:off x="3733014" y="4212443"/>
            <a:ext cx="3014700" cy="1904214"/>
          </a:xfrm>
          <a:prstGeom prst="wedgeEllipseCallout">
            <a:avLst>
              <a:gd name="adj1" fmla="val 70474"/>
              <a:gd name="adj2" fmla="val -701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+mn-cs"/>
              </a:rPr>
              <a:t>CHECK THIS WORD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7CA628-05EB-46F4-9BEE-99D42BF3A4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7714" y="1003703"/>
            <a:ext cx="2449646" cy="202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68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17000"/>
                                  </p:stCondLst>
                                  <p:childTnLst>
                                    <p:animRot by="21600000">
                                      <p:cBhvr>
                                        <p:cTn id="9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6" grpId="1" animBg="1"/>
      <p:bldP spid="6" grpId="2" animBg="1"/>
      <p:bldP spid="6" grpId="3" animBg="1"/>
      <p:bldP spid="6" grpId="4" animBg="1"/>
      <p:bldP spid="6" grpId="5" animBg="1"/>
      <p:bldP spid="6" grpId="6" animBg="1"/>
      <p:bldP spid="6" grpId="7" animBg="1"/>
      <p:bldP spid="6" grpId="8" animBg="1"/>
      <p:bldP spid="6" grpId="9" animBg="1"/>
      <p:bldP spid="9" grpId="0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3_Office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2019-07-18T13:03:14Z</dcterms:created>
  <dcterms:modified xsi:type="dcterms:W3CDTF">2019-07-18T18:35:19Z</dcterms:modified>
</cp:coreProperties>
</file>