
<file path=[Content_Types].xml><?xml version="1.0" encoding="utf-8"?>
<Types xmlns="http://schemas.openxmlformats.org/package/2006/content-types">
  <Default Extension="jpeg" ContentType="image/jpeg"/>
  <Default Extension="mp4" ContentType="vide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2" d="100"/>
          <a:sy n="82" d="100"/>
        </p:scale>
        <p:origin x="64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6BAE3-2B7A-4086-AD45-2145DFF125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20AFD9-F570-4DA1-B31E-89D20E7309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3F5E2-5A92-4174-A176-1843BFFEC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F95B4B-77FE-44CC-BB2A-B3DCB709E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F70771-8119-40A4-B0C0-9D54BCB7E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44A23-3ECC-48F9-9032-94DB514CC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16DEF4-2C2A-4C9F-A02C-6A991B7F97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1EA6FC-B68C-4760-BDE6-2E9CDE634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B732B-60EB-4883-9ABB-C939B425C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C921EF-1F45-43AD-A5FC-D619AD46B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31937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9E3FE5-BD5F-48A6-8417-E0DA159A4B4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BACA2C-BF9D-47E7-9879-B193C6A696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8D91F9-044E-4AD9-994F-C84777A1D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A65E9-96CE-4698-94E2-8FB2A7B2F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1E56AA-41CA-42A5-999B-D875993CB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5615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D2C84-91D1-4E85-A6D0-9E7FD25EF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E424C-E25B-432B-99E6-1D6D7F3D6E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11099-D613-4616-B84D-3C63801A3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28AAA-18E4-4B0A-BD7B-8C38830CE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0977B-288D-47A3-B9AC-44AE50E47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064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B0D56-4818-4B33-8370-76C365F06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A7994-2BF5-42B4-8B31-33A0BEE83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5E0F90-A972-4DE1-B9EB-366D95AFA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C9B3E-15DC-4B4D-9608-95BBEE348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9403FF-A0FE-4524-B108-6B3B06E0F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321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423480-C333-4B3D-8763-ADBDEB62B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78035-D50D-4454-8905-FE80F830A3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90C3CE-1CB4-4A02-8CEC-84C6671193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995E45-F1F0-4109-85C5-691F543C79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272DA9-2752-4D74-9107-013A5D903C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5A13D1-1042-4152-8716-A061ECF80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263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C370B-7F7A-4547-A1E7-6FDD9E709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C6321A-9D2A-4CC8-855A-F3AED32683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6692C2-6D95-430E-AB00-E23E8338C0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93DACB7-87AF-426D-B070-9D66FCBEA4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8CC71EA-34C7-49E0-BFA0-4BD5EB6659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1A39C4-8D62-4BFD-90A9-D3DED9F93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D934A4-9DD3-411A-A79B-10964FFAE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4B7976-40D1-4771-83A4-922E8D536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156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1DFEDE-665A-4FCA-93B4-273888053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2142D8-BA7D-433B-8F2E-17F329009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EE2759-F637-41C2-99C1-434802E4E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6AD03E6-3F02-4CD5-B227-624A5848F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596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B4D7E4-2811-4EF8-BEC3-8F6363E1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FE12A5-086B-4096-9171-C1ECE5FF7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DA200E-3B2F-418A-AEF4-E4D3AFF63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9936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FC6F7-9D78-484F-8C5E-6FDE825D7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B6E4B-7ED7-4059-8F9A-8C3881456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3A447D-4A38-4F5D-920F-4C00AD233C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2E9394-B6C3-4F91-9DFE-051365FEB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ACA55B-7845-432E-9E44-2B3C255C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2BE00E-BB7E-4F78-8546-B1D2828A1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1360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8D568-575A-48D1-8E85-E153CC590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7F0ECA8-A714-4292-8A55-04C50F0F2F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8AD904-E20E-4704-9C3F-7260506499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6CAA90-F806-490F-8E2D-2EFAC7C3C8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CE10FB-F368-4A2C-9F4F-617BB9388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4B055F-10BE-4C8E-8161-F05FFDFEE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719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ADECEC-3C1D-4001-B008-1A80ED3163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DF6EB-597E-44C4-A480-B395D57C8E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BC505E-FD18-496A-9E61-F7926CE676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1775-710C-4DF4-A021-CCF57F23C135}" type="datetimeFigureOut">
              <a:rPr lang="en-GB" smtClean="0"/>
              <a:t>16/02/2020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00F7D2-ED1D-42A1-A242-BFE53C59C7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D472D-D022-4E88-ABD0-78AC07501F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842A-1649-4E9D-93ED-9AF3E9CCAB1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965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microsoft.com/office/2007/relationships/media" Target="../media/media1.mp4"/><Relationship Id="rId1" Type="http://schemas.openxmlformats.org/officeDocument/2006/relationships/video" Target="NULL" TargetMode="Externa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adical new comcon creavid HB">
            <a:hlinkClick r:id="" action="ppaction://media"/>
            <a:extLst>
              <a:ext uri="{FF2B5EF4-FFF2-40B4-BE49-F238E27FC236}">
                <a16:creationId xmlns:a16="http://schemas.microsoft.com/office/drawing/2014/main" id="{A898D2E4-9727-4A67-8590-B836E5B7E541}"/>
              </a:ext>
            </a:extLst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:p14="http://schemas.microsoft.com/office/powerpoint/2010/main" r:embed="rId2">
                  <p14:trim st="2586"/>
                </p14:media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0" y="0"/>
            <a:ext cx="12188326" cy="6858000"/>
          </a:xfrm>
          <a:prstGeom prst="rect">
            <a:avLst/>
          </a:prstGeom>
          <a:effectLst>
            <a:softEdge rad="635000"/>
          </a:effectLst>
        </p:spPr>
      </p:pic>
    </p:spTree>
    <p:extLst>
      <p:ext uri="{BB962C8B-B14F-4D97-AF65-F5344CB8AC3E}">
        <p14:creationId xmlns:p14="http://schemas.microsoft.com/office/powerpoint/2010/main" val="4088237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704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11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 de Marvell</dc:creator>
  <cp:lastModifiedBy>Will de Marvell</cp:lastModifiedBy>
  <cp:revision>1</cp:revision>
  <dcterms:created xsi:type="dcterms:W3CDTF">2020-02-15T23:10:19Z</dcterms:created>
  <dcterms:modified xsi:type="dcterms:W3CDTF">2020-02-15T23:13:30Z</dcterms:modified>
</cp:coreProperties>
</file>