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253" y="41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E7EEB-5E3E-4799-8ECA-3CFCF14CE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4CAE7-2343-4B4B-B600-E02976C270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1797F-AC9C-4687-B629-8DD5AE6B4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654D-AB90-4771-928F-4D45E2ACCE61}" type="datetimeFigureOut">
              <a:rPr lang="en-GB" smtClean="0"/>
              <a:t>09/02/2020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98F41-4133-487D-8FCF-BDCEBFE4C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5896F-A0C1-4F88-9B96-4F44B9BAB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0E2C-E457-4022-B9D6-298332953A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18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128DB-CA72-4F6D-B57E-B83BCFDB9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E3E41A-B660-471F-AD12-8FC10FF31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9DE93-50F2-4041-B0A8-904CE7D53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654D-AB90-4771-928F-4D45E2ACCE61}" type="datetimeFigureOut">
              <a:rPr lang="en-GB" smtClean="0"/>
              <a:t>09/02/2020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BC182-8EDA-422D-84C1-D9CDCD8C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3D885-E1D2-470C-80AB-D86957ACC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0E2C-E457-4022-B9D6-298332953A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213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442750-DD2F-4715-86BC-B263F59AFC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6C2BD5-F8E5-4564-837A-C4873A4A0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4C464-A5B2-4189-B7BD-EB2BA3FB6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654D-AB90-4771-928F-4D45E2ACCE61}" type="datetimeFigureOut">
              <a:rPr lang="en-GB" smtClean="0"/>
              <a:t>09/02/2020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0567E-8035-4B15-A80E-C85E0256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38FEE-E72A-461B-944B-2096E2C4B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0E2C-E457-4022-B9D6-298332953A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5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1A4F3-22D5-438F-A151-699AD50EE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82BC8-3C00-4735-9473-F62B05BF5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E33CD-2284-4D03-BCCD-4DB6A4CC2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654D-AB90-4771-928F-4D45E2ACCE61}" type="datetimeFigureOut">
              <a:rPr lang="en-GB" smtClean="0"/>
              <a:t>09/02/2020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A6EA2-5A54-4F25-8E88-9E5FBEC03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F4C44-28A6-4837-8971-7B0B3FD5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0E2C-E457-4022-B9D6-298332953A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53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7848F-FC5A-4C01-B6DA-175F6A88E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BB70E-CEFD-4C47-A427-DAC700A01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279D9-591A-4949-9800-AE4663A6A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654D-AB90-4771-928F-4D45E2ACCE61}" type="datetimeFigureOut">
              <a:rPr lang="en-GB" smtClean="0"/>
              <a:t>09/02/2020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F1586-BE23-4BFD-8BD2-1BF92E56A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DA65D-2BD1-4906-B97A-83C4B5B9F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0E2C-E457-4022-B9D6-298332953A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3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F7999-3E80-4B5A-99CD-D9F7A72BD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17264-0B65-4DFC-A6C0-5CA05FF94E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1AAD3-6395-4F4A-97E7-4B936041D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8D8733-7AF1-4EA2-B024-E8A6A5A0E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654D-AB90-4771-928F-4D45E2ACCE61}" type="datetimeFigureOut">
              <a:rPr lang="en-GB" smtClean="0"/>
              <a:t>09/02/2020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93DBF2-E56C-46AA-82A0-36618253F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9B0DF-A2DD-4C84-B985-D9FF326BA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0E2C-E457-4022-B9D6-298332953A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93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B6C7E-4974-4EB6-A294-9024709E6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C854A-8BE2-47BE-A547-B9A20C68E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166D4-F925-41A5-A81D-0E4430089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93CA72-7A69-47CC-A147-C3E7AF4F0F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DE25A3-F10E-4B5C-8E59-37AD395AC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11FA1E-0C45-472C-8874-6A8A11788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654D-AB90-4771-928F-4D45E2ACCE61}" type="datetimeFigureOut">
              <a:rPr lang="en-GB" smtClean="0"/>
              <a:t>09/02/2020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33D3AE-6329-4D3D-AD97-153E92165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7C24F-71A3-4282-85B2-C45A57AF8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0E2C-E457-4022-B9D6-298332953A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82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48264-D2E6-452F-805E-36A4BF49B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EBC23-9CBB-4EE2-B3F9-16B71EEE8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654D-AB90-4771-928F-4D45E2ACCE61}" type="datetimeFigureOut">
              <a:rPr lang="en-GB" smtClean="0"/>
              <a:t>09/02/2020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58A6FE-7E0E-433E-BBC0-CBF03123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D03BD4-E12A-420B-B8ED-76CD1025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0E2C-E457-4022-B9D6-298332953A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156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182444-038A-42C2-A125-95F0DA09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654D-AB90-4771-928F-4D45E2ACCE61}" type="datetimeFigureOut">
              <a:rPr lang="en-GB" smtClean="0"/>
              <a:t>09/02/2020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1A8524-7E7E-4DBA-8B56-9CDD0CCC4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03D08-2261-42AD-A3C1-A876C47BC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0E2C-E457-4022-B9D6-298332953A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98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0C9D4-C0EB-4D33-9954-E4513F08E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92629-AC37-4492-A692-52C5D4F4A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EAE822-C911-4619-B6F8-371BFE0F3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11FF3A-9627-442F-873D-526ADCA17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654D-AB90-4771-928F-4D45E2ACCE61}" type="datetimeFigureOut">
              <a:rPr lang="en-GB" smtClean="0"/>
              <a:t>09/02/2020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39C85-D0B8-43EE-B80C-85E7B3A71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9AF2C-26A4-471C-A21C-9E338AEE3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0E2C-E457-4022-B9D6-298332953A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35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D237C-1F99-4D13-8A09-B4820B407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432CEC-8441-474C-86B3-240E72A33C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3C9EF1-A845-43ED-9455-7B068DB0A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53F0E-C402-433A-A2B8-40849838F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654D-AB90-4771-928F-4D45E2ACCE61}" type="datetimeFigureOut">
              <a:rPr lang="en-GB" smtClean="0"/>
              <a:t>09/02/2020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AD5D7-DE53-4687-99F3-AAA15DBCE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6FE41-38B3-4CB7-81BA-4F519F86A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0E2C-E457-4022-B9D6-298332953A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87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AF5C66-1165-4F10-9717-9D654C2FC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F75-4B4B-4A75-9B62-69B3F7747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B0CE6-2467-4640-8DFF-50A1106D4A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4654D-AB90-4771-928F-4D45E2ACCE61}" type="datetimeFigureOut">
              <a:rPr lang="en-GB" smtClean="0"/>
              <a:t>09/02/2020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6F710-E1FF-4438-BBF7-93F329A4A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05DE1-6A71-4D80-8BB5-109589984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90E2C-E457-4022-B9D6-298332953A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04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git b">
            <a:hlinkClick r:id="" action="ppaction://media"/>
            <a:extLst>
              <a:ext uri="{FF2B5EF4-FFF2-40B4-BE49-F238E27FC236}">
                <a16:creationId xmlns:a16="http://schemas.microsoft.com/office/drawing/2014/main" id="{BE99B9A4-4242-4EF2-AFFF-E9E439E3589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8009" y="1759352"/>
            <a:ext cx="5369920" cy="30205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86D708-8834-4DCB-93FC-09A1EFA79E71}"/>
              </a:ext>
            </a:extLst>
          </p:cNvPr>
          <p:cNvSpPr txBox="1"/>
          <p:nvPr/>
        </p:nvSpPr>
        <p:spPr>
          <a:xfrm>
            <a:off x="5705020" y="2274838"/>
            <a:ext cx="51160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REPORTING</a:t>
            </a:r>
          </a:p>
          <a:p>
            <a:pPr algn="ctr"/>
            <a:r>
              <a:rPr lang="en-GB" sz="480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AND</a:t>
            </a:r>
          </a:p>
          <a:p>
            <a:pPr algn="ctr"/>
            <a:r>
              <a:rPr lang="en-GB" sz="480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SUMMARISING</a:t>
            </a:r>
          </a:p>
        </p:txBody>
      </p:sp>
    </p:spTree>
    <p:extLst>
      <p:ext uri="{BB962C8B-B14F-4D97-AF65-F5344CB8AC3E}">
        <p14:creationId xmlns:p14="http://schemas.microsoft.com/office/powerpoint/2010/main" val="390795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</Words>
  <Application>Microsoft Office PowerPoint</Application>
  <PresentationFormat>Widescreen</PresentationFormat>
  <Paragraphs>3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</cp:revision>
  <dcterms:created xsi:type="dcterms:W3CDTF">2020-02-09T17:37:21Z</dcterms:created>
  <dcterms:modified xsi:type="dcterms:W3CDTF">2020-02-09T18:34:08Z</dcterms:modified>
</cp:coreProperties>
</file>