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44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41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5250D-7699-4275-9FAD-E0116E7DFF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6D75A2-C1EE-4464-8B1B-D86AC6A041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CC9CAB-9FCD-4C58-888C-AA6BE5370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36461-8963-45E8-8979-3FEF2F93C675}" type="datetimeFigureOut">
              <a:rPr lang="en-GB" smtClean="0"/>
              <a:t>09/02/2020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610237-23D5-40EF-AA56-16A8E872B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DE57F3-6E46-4D86-A0E8-729745BC5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25E25-15F7-45A6-83F1-B9D83AC5FD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5455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3EBC8-D800-440B-8188-963B7A26D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58F27B-95A7-4BAF-B780-16172B6950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CEFB4A-FA2C-4D5B-BDF0-48EC9A0CA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36461-8963-45E8-8979-3FEF2F93C675}" type="datetimeFigureOut">
              <a:rPr lang="en-GB" smtClean="0"/>
              <a:t>09/02/2020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01C4E6-A709-4BE3-B79A-F8CF880AD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48BA37-D744-4425-ACC1-A29DFB068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25E25-15F7-45A6-83F1-B9D83AC5FD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2385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C5C3BF-6659-4719-BC01-6F343C71DF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6CED28-2EFB-4740-A5A7-E9C14626F7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FA2F87-7885-46CD-93F5-9CB272929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36461-8963-45E8-8979-3FEF2F93C675}" type="datetimeFigureOut">
              <a:rPr lang="en-GB" smtClean="0"/>
              <a:t>09/02/2020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58F204-75A0-409E-96FC-C8B0426EC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326A5B-8768-472A-B041-E278C341D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25E25-15F7-45A6-83F1-B9D83AC5FD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7093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F0799-E66F-4C34-9EF2-9BB0510AD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E3F92-CD54-47DF-BFF3-B7AAD8E6A0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FF7064-9B12-4CAB-B83B-35324A3AF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36461-8963-45E8-8979-3FEF2F93C675}" type="datetimeFigureOut">
              <a:rPr lang="en-GB" smtClean="0"/>
              <a:t>09/02/2020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2E3F33-5E74-4C28-ACAC-42CB9184F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F389F9-0A27-41B7-87C6-F182BFFC0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25E25-15F7-45A6-83F1-B9D83AC5FD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88962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15122-0133-44A6-862A-B68D300E3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809AAC-2766-4671-9C8A-6200F47833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1D96F3-B827-4CC2-94E2-D535F2D71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36461-8963-45E8-8979-3FEF2F93C675}" type="datetimeFigureOut">
              <a:rPr lang="en-GB" smtClean="0"/>
              <a:t>09/02/2020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E335CC-69DB-426C-941D-7A390D73B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1EDB7A-CD03-449C-A2B1-AA07F2C60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25E25-15F7-45A6-83F1-B9D83AC5FD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2178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76B71-5215-44C9-9868-47215D1B4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CEA9B7-57F4-4D4B-9D8E-0D34741955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4E03DF-71FA-41C0-86BD-A912B2A6CB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E6718C-C15C-411A-B1E1-A0A6BB23E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36461-8963-45E8-8979-3FEF2F93C675}" type="datetimeFigureOut">
              <a:rPr lang="en-GB" smtClean="0"/>
              <a:t>09/02/2020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ECFE58-E38D-459F-AF65-50203AF6D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671620-48E4-4CD5-9BDB-21F398ECF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25E25-15F7-45A6-83F1-B9D83AC5FD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8446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B0D0C-F72E-4036-B5CB-D174F2E19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0EFAAC-5E2D-4EDC-B68E-F9A1D1AADA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99420C-5A3D-446E-975B-D2146BBA5B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3F5896-F036-44AC-8817-D6AAC51D6D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0C99AC-9EA5-4F4A-8E77-04912F284C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5DD927-735B-4013-8302-695945A84B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36461-8963-45E8-8979-3FEF2F93C675}" type="datetimeFigureOut">
              <a:rPr lang="en-GB" smtClean="0"/>
              <a:t>09/02/2020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6EEF38-3E00-45D8-9932-5B2B161CE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8D216C-3857-4795-B09A-829ED97C7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25E25-15F7-45A6-83F1-B9D83AC5FD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0958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CFC35-0A2B-46E4-A4F9-6ED0B8871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AF1261-45C6-44F1-B611-73BEFF83F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36461-8963-45E8-8979-3FEF2F93C675}" type="datetimeFigureOut">
              <a:rPr lang="en-GB" smtClean="0"/>
              <a:t>09/02/2020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B810DC-35A3-4F8A-89EE-4C6798C4F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A022E2-D597-40FF-AD6B-EFBA507C3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25E25-15F7-45A6-83F1-B9D83AC5FD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7698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BE10AE-1C47-4234-9837-68AAD6C6C5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36461-8963-45E8-8979-3FEF2F93C675}" type="datetimeFigureOut">
              <a:rPr lang="en-GB" smtClean="0"/>
              <a:t>09/02/2020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9CB5E5-62E3-4265-94F1-2C7C97DFA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65C456-E5FB-4601-BFCD-56BAD3BDA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25E25-15F7-45A6-83F1-B9D83AC5FD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5498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EC2DF-93A9-4FCA-9B92-A554BA7EFF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E8DA89-9C82-4A11-BDFB-9F3E223AD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C1380E-70C9-4659-B481-52AA9B7921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4B52D7-3199-4B1A-BC3C-E2593AC4F2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36461-8963-45E8-8979-3FEF2F93C675}" type="datetimeFigureOut">
              <a:rPr lang="en-GB" smtClean="0"/>
              <a:t>09/02/2020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24028A-E929-4CFD-92E7-DDC583A5F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008402-3057-4EEF-8E58-0672635D2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25E25-15F7-45A6-83F1-B9D83AC5FD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2137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93F9F-6B45-4D22-9EBF-424873E3C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0B862F-CFF7-4D51-BE47-0C63948A93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594E8C-1FC4-4A1C-A678-031F159423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FDC952-0E6A-488C-8457-24E6411AF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E36461-8963-45E8-8979-3FEF2F93C675}" type="datetimeFigureOut">
              <a:rPr lang="en-GB" smtClean="0"/>
              <a:t>09/02/2020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E1EA95-4967-4457-9340-8212902EE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F75E97-8289-47CA-AB14-33D640390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925E25-15F7-45A6-83F1-B9D83AC5FD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8570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2A6D199-2263-4B2D-8C34-C9A462DE0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CEFCAB-A331-477D-B9F7-D867B522BD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15CE70-321A-4F14-909A-8C20A9A038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E36461-8963-45E8-8979-3FEF2F93C675}" type="datetimeFigureOut">
              <a:rPr lang="en-GB" smtClean="0"/>
              <a:t>09/02/2020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15F00-C413-4892-A897-97CD53098C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4BA93-B448-46E9-8231-024F3402EF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925E25-15F7-45A6-83F1-B9D83AC5FD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5207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9101058-343A-421B-91B4-51E5402C2912}"/>
              </a:ext>
            </a:extLst>
          </p:cNvPr>
          <p:cNvSpPr txBox="1"/>
          <p:nvPr/>
        </p:nvSpPr>
        <p:spPr>
          <a:xfrm>
            <a:off x="5705020" y="2274838"/>
            <a:ext cx="51160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latin typeface="Arial Rounded MT Bold" panose="020F0704030504030204" pitchFamily="34" charset="0"/>
              </a:rPr>
              <a:t>REPORTING</a:t>
            </a:r>
          </a:p>
          <a:p>
            <a:pPr algn="ctr"/>
            <a:r>
              <a:rPr lang="en-GB" sz="4800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latin typeface="Arial Rounded MT Bold" panose="020F0704030504030204" pitchFamily="34" charset="0"/>
              </a:rPr>
              <a:t>AND</a:t>
            </a:r>
          </a:p>
          <a:p>
            <a:pPr algn="ctr"/>
            <a:r>
              <a:rPr lang="en-GB" sz="4800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latin typeface="Arial Rounded MT Bold" panose="020F0704030504030204" pitchFamily="34" charset="0"/>
              </a:rPr>
              <a:t>SUMMARISING</a:t>
            </a:r>
          </a:p>
        </p:txBody>
      </p:sp>
      <p:pic>
        <p:nvPicPr>
          <p:cNvPr id="2" name="reporting mm mp4 crevid">
            <a:hlinkClick r:id="" action="ppaction://media"/>
            <a:extLst>
              <a:ext uri="{FF2B5EF4-FFF2-40B4-BE49-F238E27FC236}">
                <a16:creationId xmlns:a16="http://schemas.microsoft.com/office/drawing/2014/main" id="{8592F439-227C-4054-B80B-D3118C30E1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1842" t="25867" r="27903" b="14949"/>
          <a:stretch/>
        </p:blipFill>
        <p:spPr>
          <a:xfrm>
            <a:off x="1188098" y="1082350"/>
            <a:ext cx="5116010" cy="4058817"/>
          </a:xfrm>
          <a:prstGeom prst="ellipse">
            <a:avLst/>
          </a:prstGeom>
          <a:ln>
            <a:noFill/>
          </a:ln>
          <a:effectLst>
            <a:softEdge rad="112500"/>
          </a:effectLst>
          <a:scene3d>
            <a:camera prst="perspective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405161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87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3</Words>
  <Application>Microsoft Office PowerPoint</Application>
  <PresentationFormat>Widescreen</PresentationFormat>
  <Paragraphs>3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Arial Rounded MT Bold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3</cp:revision>
  <dcterms:created xsi:type="dcterms:W3CDTF">2020-02-09T13:20:21Z</dcterms:created>
  <dcterms:modified xsi:type="dcterms:W3CDTF">2020-02-09T17:39:50Z</dcterms:modified>
</cp:coreProperties>
</file>