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53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73E7-2643-4FA3-9AB0-B76B8A05E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D61B84-3E9A-4898-8111-7036C6EB0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BC9BF-77E8-4026-81D1-CE7CFA48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324C-F59F-4AB0-9732-F0144267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26058-E811-4C0F-B981-7AABADF2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51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29A71-8016-49BF-A006-30D3AB75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4CE6F-AC9B-4DEB-8578-86F80B7B2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BCB1E-9C38-454E-957F-35468BBF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AA0C2-7161-4A49-B210-35E9665B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A024B-E62E-4F0E-8B03-A53369D2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4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A25948-50E7-4771-A663-D651D1BEB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84B40-90D5-4280-95E5-64354042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27AB9-BA30-496D-9233-5757FF16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3A35A-CB4F-4B02-96EB-DAC17BAC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3B1C-D9D9-4829-81D2-5EE6990D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46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A68F-7430-44D8-BFB5-862CB058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6B7D-D268-46EC-A119-ADBC09B35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C6FB-74D9-45A9-A391-4A447AC08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BBB46-D25A-4EB4-8FC7-BD1FA4FE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BB882-1BA5-43E3-B4AC-4856E2F6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61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BDB6-AB41-46DC-A1D9-066654959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45414-2FA5-4347-9CE7-E7E9DC5F8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0AD7-996E-4E68-9FAA-64F1D4E71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D5ABF-3FFE-4819-B4CF-A834A35F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791E-1985-4B18-8123-A4645638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8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37C1-AA6D-47C8-A74E-5029C43D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7CE95-5A28-4FAA-AA2A-B2CDBB969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9EB54-42D4-4775-A21F-D39C6F0B6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173F4-851A-48F3-8544-8218AD6D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679D5-69A7-442D-BF43-F240A8C3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3C2A8-A04B-495D-9C98-DF7215FE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40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A86A-403D-4836-9BF0-EE3B7580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14EE8-C652-4FEC-BFDC-8DD9FB15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836C4-D92E-4196-9858-CA6A5524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AE4BA-CE10-422A-9152-BA5136D34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D4E070-7821-40AD-98F9-DF8F41314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C5B27-E853-4E15-BD06-E49D32F2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66A27F-DE23-4C3E-AC99-DA9C85C9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2C657-EBE0-4957-AEE9-3A89398E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44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D7338-E30E-41DA-8BF1-133A7649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0412D-1471-4707-8C3C-81B672F86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0BA72-B8C7-4D7E-BAF6-BE44A254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9FD2A-7758-485B-826C-54D158A1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7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DABE7-71E9-4FBE-A241-DED5B95D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3FD26-F25F-411F-BB3A-4EA60B2F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53715-1AA2-432C-ABC1-C00E538F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82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A9CA-0A8E-40F6-BAAB-E34C5CF6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A8011-681B-4A46-809F-82B3AD388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AFE48-FD30-4230-9AAE-6C87FC997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3060E-4BB0-4248-87BF-5B18A1AA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5C645-40D8-45DA-B4E0-46B58472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0917-7E30-450F-9BFE-8D303702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2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4CB6-0C38-4A0A-B10A-4E4929F5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D74E0-D1DA-456B-A4DE-7050FDEBE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1BB75-657C-42A8-97C0-2A8F69D8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D398-044D-4684-A49E-BBB39D91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38053-26EF-40AE-82DA-2F39F132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2E692-DA39-4B8E-A9C7-2687D5FB5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20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FB4679-5C4E-46EB-A8F2-869E7266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3CDF3-24BC-49B0-B279-0012312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91FFA-C68C-4292-ADFA-53270A2D5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3463-264E-4548-8B06-4DDB39E5A439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47D5A-19DF-47BD-8024-B02E8A5E7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CB18-EB5E-44D9-A8C7-A99DF2A2B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B0CD6-6AD6-4F12-A039-17ADFB4E4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it b">
            <a:hlinkClick r:id="" action="ppaction://media"/>
            <a:extLst>
              <a:ext uri="{FF2B5EF4-FFF2-40B4-BE49-F238E27FC236}">
                <a16:creationId xmlns:a16="http://schemas.microsoft.com/office/drawing/2014/main" id="{E3D8FCCB-001F-48AB-B377-05914BDD5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476" r="52811"/>
          <a:stretch/>
        </p:blipFill>
        <p:spPr>
          <a:xfrm>
            <a:off x="937549" y="-3638281"/>
            <a:ext cx="9225023" cy="141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2020-02-09T17:15:57Z</dcterms:created>
  <dcterms:modified xsi:type="dcterms:W3CDTF">2020-02-09T17:25:11Z</dcterms:modified>
</cp:coreProperties>
</file>