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28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B19-EF94-4B89-81A3-F237DC1A6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1BD41-8B12-424D-BB5A-90D82BCA8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587D5-1468-46FF-9060-620520B6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3521-CC46-4DB4-9AA9-843DC4D4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5CE9-DA01-440C-8FFC-6336B0D6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2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D04B-5C4A-478C-8BE7-FAC05F72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57E5C-B69D-4D87-8AF5-B5E0C45F5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A9AA9-9B40-46E7-99D0-C639A0B6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C1C8-F8FD-40F8-B45E-B3EA913A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5812B-53A8-4941-9601-3C263D26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8B4B6-2F20-4BE7-A23C-B98AC23B7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FE821-16E3-46A0-9A32-8E1A4ABB4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7D11-33E0-40BA-A635-AF4F79B8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7B81D-44BE-4525-97F9-57FE09D1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0B68-0803-4508-A044-6B705E19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3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32DC-FA9E-4C70-988A-C277168D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A27A-265B-402B-8F55-8F357583F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B854-D477-4CC7-876C-C9BDFAB0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1FCD-BADF-4CFA-8B45-780B6B87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05BD0-5CF8-4ED3-8EC2-0136FEC6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BBDA-BBE7-43BC-B3ED-D17A6272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98628-1183-4D6E-85E5-A156088EB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BC09-FA6A-4BF1-8DB4-84A1962D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5A905-CCE3-4B53-8E65-C7CFD5C9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F0C2-F008-4DDD-8FBB-8581D9CA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D490-94A8-48D2-9DED-61BC3DC4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F281-8EFE-4433-8B6D-2BDC6D155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0D1CF-C89B-4978-8B2A-AB0F5A21A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93F25-650B-43CB-B45B-D8ED84D4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44D93-E7B3-4997-B190-F9F3B97E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F962E-BCF7-4445-BF27-3E3C0025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7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4A1B-3040-4340-84BA-CD63A490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BD32C-FD42-4E52-B191-431495BF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BA9EE-BB1F-4ABB-A128-28E1EB90C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2A2CE-C0A9-4DC8-9BB9-CA081C3B1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EA28E-B10C-4765-ACA3-C71DFA788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4CCC8-A4E0-4481-A010-DF58EC78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A7F56-0CB3-435C-8227-284C2949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17275-3B27-4DF3-8AF0-19D92472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5991-92C4-48AD-B975-9105BA5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E2CB3-121B-40D7-8B1E-C8442C36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A0C1C-1E60-4D30-A255-4D443D8A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C5EFE-9CD6-4121-A12D-F15A3CF1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F40ED-C40B-4C88-8725-EB05CB2D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794AD-4F6D-4E41-8A01-D71D12D7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11CE2-F3C8-4B14-9DDC-E936322E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1CEB-D50E-4B70-AAB5-53828E0E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7262-E3FC-459D-AFB4-B222A24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E1282-7CFA-4BC6-8D9F-745C0B637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1667C-9B5E-49EF-84AA-BA98D5CC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9C0F0-FCDB-4AB8-B0C0-5A7F88E9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01F5-C712-4531-9DD2-C42FE50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5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2701-557F-4E52-9CE3-0DE3E3D2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183BB-953D-4D80-A050-7D7011DCD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1EBCB-0137-4E24-9A7E-A63922E93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55DC8-C0D4-4C74-A58E-2A36D578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4ED7B-7E6B-49DA-8086-68B7C7F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3BC16-545B-4696-B69D-6AE612DC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2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0DD82-74F0-418B-8E9E-E7EE6E6C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59A42-3A2D-4843-A69A-87DE914B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5C79B-12CE-410E-BD7A-568CE4E97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56E4-BDBD-4777-ACEF-E40D3081E6E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D2AC6-0DB7-4C58-85DE-9B2E70CF2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2872-F1F5-4ACA-B1C1-E81670185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5001-6002-4A85-873A-AAF91AE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TING NEW PHASE 1">
            <a:hlinkClick r:id="" action="ppaction://media"/>
            <a:extLst>
              <a:ext uri="{FF2B5EF4-FFF2-40B4-BE49-F238E27FC236}">
                <a16:creationId xmlns:a16="http://schemas.microsoft.com/office/drawing/2014/main" id="{D7B6BFCD-BB39-4DD8-B7FC-E6EECB2ACA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24000" contrast="41000"/>
          </a:blip>
          <a:srcRect l="33593" t="23380" r="26533" b="6759"/>
          <a:stretch/>
        </p:blipFill>
        <p:spPr>
          <a:xfrm>
            <a:off x="1412112" y="616773"/>
            <a:ext cx="4977114" cy="4791076"/>
          </a:xfrm>
          <a:prstGeom prst="ellipse">
            <a:avLst/>
          </a:prstGeom>
          <a:ln>
            <a:noFill/>
          </a:ln>
          <a:effectLst>
            <a:softEdge rad="6350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57FE2-D50F-4C50-BDAC-FCD0856F5A8D}"/>
              </a:ext>
            </a:extLst>
          </p:cNvPr>
          <p:cNvSpPr txBox="1"/>
          <p:nvPr/>
        </p:nvSpPr>
        <p:spPr>
          <a:xfrm>
            <a:off x="5845215" y="2921168"/>
            <a:ext cx="51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MEDIATING</a:t>
            </a:r>
          </a:p>
        </p:txBody>
      </p:sp>
    </p:spTree>
    <p:extLst>
      <p:ext uri="{BB962C8B-B14F-4D97-AF65-F5344CB8AC3E}">
        <p14:creationId xmlns:p14="http://schemas.microsoft.com/office/powerpoint/2010/main" val="2702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2020-02-18T13:41:03Z</dcterms:created>
  <dcterms:modified xsi:type="dcterms:W3CDTF">2020-02-18T13:45:47Z</dcterms:modified>
</cp:coreProperties>
</file>