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03B0-7327-4B78-A0CE-31421404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C8292-6CF6-4983-89DD-4F03E43EE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BE9CB-CC1D-4655-8FAD-B1044517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44A8E-A2EB-49BE-AB78-D0014A84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F5E69-76BA-42F2-99EC-ECF3143D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7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1096-B092-45A8-97AE-F7DF0479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3030D-4229-4DED-B9C2-9A64BC527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6FC84-CA9E-4B43-A37D-61B191CAA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CDB21-54DD-43A4-B430-29C5F25F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FA90-B70A-4542-A6AA-12D36D02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4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8E2CD-464F-4C54-BFAA-698C6E51A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219C0-1FA5-40D1-8B8F-EB81E694D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2D9D9-BD9D-4FA5-B8A0-A1411D96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05323-FAB8-4BCB-8A15-C0827089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09C94-9FA8-4EAF-909D-4C56495C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FC86-F5A9-41C7-A7C0-79E98F44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8B363-14E3-4A63-9D1F-0D57A3DA4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158E-7660-4150-94C4-0568676E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33D4E-E62C-48A8-980C-3FFE9295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1C8A5-B196-48FC-9D71-F21CE368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4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2624-6C07-418D-B4C0-43F3FD689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5D429-9954-4557-BFB1-036E35A51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EF15D-3970-4999-AAE8-305E22ED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BE85B-FCC5-4DA3-89AA-60C0481D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13910-ABFA-44E0-81F3-9A46D73A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8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662C-17DB-464E-BD30-CD285A9E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517E1-E319-419D-9B95-BD1F2F53E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E5509-6383-422C-953D-D6C13A7EE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FB533-2F2F-4D1E-BC52-D37DE3841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0D620-DFCA-4140-BBF3-BD78A070F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7EDB-680A-4C06-9DA9-6DF6C64B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03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CC22-36EB-4B42-8EB2-C2A0399C3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FE0FC-0E22-42D8-B1E8-576A1AE62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01B16-A6A5-40C3-9E4B-8922E52D3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9B26C-6616-421D-B118-A4495B2FC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03D1F-1EE3-4DB4-BC4B-838C5AB5F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154BC-68C6-4165-8BBB-E988EAE8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40C32-67B1-4907-8CBE-80701037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290320-3142-45D2-961A-530E3FD2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5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2B1F-F258-4134-A7C4-28082D6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3C159-2449-4D23-A6DB-2658695D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D4F97-922F-45D7-99AA-D72AB6C5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BFEB9-6789-4D92-86C2-044A466A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7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C20F7B-A9B0-43C6-8602-E2A7642AE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35060-CC65-4B9C-8CF1-9A16CE39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E70F7-F02A-4B6D-BA64-C469A1C2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8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E53DC-AD44-4EB2-8A3C-324FFDB6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96122-8B13-4AE5-84A3-B88CEEFA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4C928-9C1E-4ECF-B1A8-86DF0E001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C9862-FBF5-43C3-AEDF-E08ABFB4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4A741-EC11-4F40-8167-7C601AD3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E8712-6A04-41E4-8B35-49F67FDB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FEFA-9895-4A01-9FD6-FB7DE466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7C5CD0-45E9-4C1A-A324-03318F17F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9C577-A3EC-4C08-87BF-167773EB3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6EFEC-E8ED-46F3-B737-323CEE9A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0D981-8980-4882-B8EC-0CBADB99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B6A03-8B3C-4FAC-B861-220414DD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300FC-0081-4964-9818-017AAB28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AF546-056B-46A6-A738-EB1F2103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E62DB-26E5-444E-A8C0-778C75E38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9824-674E-4C82-81F6-EF4F3FD4F75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9774E-E0DA-4870-B57F-D0F4B878E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A7021-8070-42C7-ACF3-83999768A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506A4-E69E-4AC4-B622-BCF7764AF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42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PPORTING BIG FROM  PPT H B 2">
            <a:hlinkClick r:id="" action="ppaction://media"/>
            <a:extLst>
              <a:ext uri="{FF2B5EF4-FFF2-40B4-BE49-F238E27FC236}">
                <a16:creationId xmlns:a16="http://schemas.microsoft.com/office/drawing/2014/main" id="{DC22F4F1-4A94-4934-9D54-A40730CCCE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8798" r="16819"/>
          <a:stretch/>
        </p:blipFill>
        <p:spPr>
          <a:xfrm>
            <a:off x="1828799" y="1445326"/>
            <a:ext cx="4119717" cy="36004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448D3E-D619-4DE9-8598-F503F79C4D5A}"/>
              </a:ext>
            </a:extLst>
          </p:cNvPr>
          <p:cNvSpPr txBox="1"/>
          <p:nvPr/>
        </p:nvSpPr>
        <p:spPr>
          <a:xfrm>
            <a:off x="5830529" y="2998839"/>
            <a:ext cx="5299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SUPPORTING</a:t>
            </a:r>
          </a:p>
        </p:txBody>
      </p:sp>
    </p:spTree>
    <p:extLst>
      <p:ext uri="{BB962C8B-B14F-4D97-AF65-F5344CB8AC3E}">
        <p14:creationId xmlns:p14="http://schemas.microsoft.com/office/powerpoint/2010/main" val="3851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2020-02-17T23:07:56Z</dcterms:created>
  <dcterms:modified xsi:type="dcterms:W3CDTF">2020-02-17T23:18:06Z</dcterms:modified>
</cp:coreProperties>
</file>