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34" d="100"/>
          <a:sy n="34" d="100"/>
        </p:scale>
        <p:origin x="48" y="90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840CD-FD6C-442C-82F7-7E23574AEA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A7416E-5231-44B3-9741-09FE34DDDA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36D5DA-5B9C-497D-8995-DF9A2CDB8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0AAA5-1F4E-4DC8-ACD4-8ED77CFB6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E1CB7F-8291-48E2-8C2C-BFD6EE890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977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68F7A-BCF0-466B-B68E-DB0813266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695993-25C0-4A39-A690-27D4111173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D742DA-A984-482C-910E-E9396DCCD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8B06DE-A593-4C0E-8005-5E1BA4036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060A45-C3A7-4BBA-B650-A2D3CD9B1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3023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63E48B-A518-4DC9-9E05-A718B1EB83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B7031A-1FDB-4104-8CDC-7CDB8AE38F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3634FD-70D8-4864-854E-1CC8C3C29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694DF9-078B-4D58-9784-DE4D81F01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86C24C-3810-443D-B090-40F98CF70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942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0C487-B44E-48BD-A97B-702BE9F5A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37D87D-177B-46D7-8DBB-913AD049A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C46EA5-EE5E-447A-823A-C4F53344D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872FDC-0C9F-4420-8297-75064DCFE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3E12E0-8240-45D8-B373-81DA812A3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115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DEA7A-07F1-416D-A640-8EF6E1FFC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73BC9A-73F9-42EA-BA1D-0362B020D0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1605AB-520A-40A4-9C7F-8EFA317ED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4BE5ED-4623-4776-97D1-3F5A6EFB4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CFB9BF-FB23-416E-B2A6-57AE97E4F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669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294FF-7A36-41C6-A2ED-86B2ACEFF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DFE3A-6747-4FB7-8EFA-F1D50C1AE9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668776-E168-4305-8FA2-36A5DBE7E8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1BC1B3-09FB-4CAA-B3E9-B7C9C673C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7BAA92-A680-4B72-AADA-E67BDEB16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A6270C-1960-44A9-AD83-E1C840431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808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C7517-C11C-4CBA-9881-D1D046A37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DF42D-E5EC-4024-AEBD-D320A1385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D4C2C3-60C7-49FF-AEB5-672FAB205A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2F58F8-4A7A-4CD8-ACC3-9EEF581E30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E51F1A-F168-4394-8F24-352B444F11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99CB85-F9BC-46DA-819A-8EC517249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E0E418-82B7-45F7-BB16-1E452CBC3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A29595-838A-4B12-8C5A-91444495D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962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B486F-5D3E-4490-99A8-42525FDBC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5A971E-B308-47AF-B91E-EAB1E7376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C15218-0CC0-4A65-ABF5-819B68F2E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8B562D-5E32-4B41-9EF9-12B5E858F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290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4D014E-59F6-4B00-9336-D0C2BEE7B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A76605-1A13-4F94-8545-0EFB2DC9D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C71E79-17ED-4FE6-B2DA-A612C52BE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1595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239F9-40C5-41BE-ADE7-F1CE126FF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36B0F8-463A-4EE5-9A8C-54464278E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E69A9F-E137-452C-BAF9-D7D33C1515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A997FF-971E-4FE1-ABC6-FA64573C7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D56FFF-C69C-47CB-8110-89B44123C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77D5CC-4026-4352-A662-38F9BBD98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4074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3BD2F-F444-4BAD-B27D-EAB0C096B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3D53C4-3FE9-421A-9733-0334E4A702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5F341E-D0AC-4AAD-9422-D59AAFE490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1A89E0-416E-4BEA-B108-23242F46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BF2E49-18BE-4846-8DAF-1C649D999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799497-CE67-48AF-B3C6-DCE2A7C65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150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9138E0-0650-4262-BDCD-E656FAD19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C65F02-09E2-4A36-93DA-0F93132C00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6A45D-3DB3-4269-9F30-BAE4E6B92B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91B5A-48D4-4CDC-B876-4CFD27B10F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59ECD-7369-40F5-AD07-B2AC4BC5C2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034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346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2020-02-03T20:46:38Z</dcterms:created>
  <dcterms:modified xsi:type="dcterms:W3CDTF">2020-02-03T20:53:37Z</dcterms:modified>
</cp:coreProperties>
</file>