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66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7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8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2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7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7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4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1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2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C915-90B1-498C-9CA0-49EE98291BDA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3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OTHR BLDYTEST">
            <a:hlinkClick r:id="" action="ppaction://media"/>
            <a:extLst>
              <a:ext uri="{FF2B5EF4-FFF2-40B4-BE49-F238E27FC236}">
                <a16:creationId xmlns:a16="http://schemas.microsoft.com/office/drawing/2014/main" id="{A75081F5-7FC0-404D-8438-2BF4D851BE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652"/>
                </p14:media>
              </p:ext>
            </p:extLst>
          </p:nvPr>
        </p:nvPicPr>
        <p:blipFill rotWithShape="1">
          <a:blip r:embed="rId4"/>
          <a:srcRect l="39896" t="35338" r="34909" b="4867"/>
          <a:stretch>
            <a:fillRect/>
          </a:stretch>
        </p:blipFill>
        <p:spPr>
          <a:xfrm>
            <a:off x="1929229" y="1382108"/>
            <a:ext cx="3045893" cy="3700768"/>
          </a:xfrm>
          <a:prstGeom prst="ellipse">
            <a:avLst/>
          </a:prstGeom>
          <a:ln>
            <a:noFill/>
          </a:ln>
          <a:effectLst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0E0F2-6227-4AF9-B567-E85AA0A27F61}"/>
              </a:ext>
            </a:extLst>
          </p:cNvPr>
          <p:cNvSpPr txBox="1"/>
          <p:nvPr/>
        </p:nvSpPr>
        <p:spPr>
          <a:xfrm>
            <a:off x="4782748" y="1997839"/>
            <a:ext cx="54800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REACTING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AND</a:t>
            </a: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RESPONDING</a:t>
            </a:r>
          </a:p>
        </p:txBody>
      </p:sp>
    </p:spTree>
    <p:extLst>
      <p:ext uri="{BB962C8B-B14F-4D97-AF65-F5344CB8AC3E}">
        <p14:creationId xmlns:p14="http://schemas.microsoft.com/office/powerpoint/2010/main" val="10686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2_Office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2020-02-08T23:10:11Z</dcterms:created>
  <dcterms:modified xsi:type="dcterms:W3CDTF">2020-02-08T23:10:44Z</dcterms:modified>
</cp:coreProperties>
</file>